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7"/>
  </p:notesMasterIdLst>
  <p:sldIdLst>
    <p:sldId id="256" r:id="rId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0881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llied_about_render/slide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532120" cy="6858000"/>
          </a:xfrm>
          <a:prstGeom prst="rect">
            <a:avLst/>
          </a:prstGeom>
          <a:solidFill>
            <a:srgbClr val="242852"/>
          </a:solidFill>
          <a:ln w="12700">
            <a:solidFill>
              <a:srgbClr val="2428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5532120" y="0"/>
            <a:ext cx="665957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1841480" y="0"/>
            <a:ext cx="350215" cy="6858000"/>
          </a:xfrm>
          <a:prstGeom prst="rect">
            <a:avLst/>
          </a:prstGeom>
          <a:solidFill>
            <a:srgbClr val="4A66AC">
              <a:alpha val="70000"/>
            </a:srgbClr>
          </a:solidFill>
          <a:ln w="12700">
            <a:solidFill>
              <a:srgbClr val="4A66A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594360" y="82296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Exclusive Offer for CNECT Members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594360" y="160020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Transition to Allied in 2026 and qualify for: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31520" y="2057400"/>
            <a:ext cx="45720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2 months of free service</a:t>
            </a:r>
            <a:endParaRPr lang="en-US" sz="18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Simple transition support</a:t>
            </a:r>
            <a:endParaRPr lang="en-US" sz="18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Nationwide coverage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594360" y="3886200"/>
            <a:ext cx="4663440" cy="1051560"/>
          </a:xfrm>
          <a:prstGeom prst="round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777240" y="3995928"/>
            <a:ext cx="4343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 to switch?</a:t>
            </a:r>
            <a:endParaRPr lang="en-US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Talk with your Allied representative to get started.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94360" y="5989320"/>
            <a:ext cx="47548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6D9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Offer available to current CNECT members who execute a new Allied service agreement in calendar year 2026.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D6D9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Discount applied as a credit for the first two billing cycles after service start date. Additional terms may apply.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6652260" y="845820"/>
            <a:ext cx="4251960" cy="4251960"/>
          </a:xfrm>
          <a:prstGeom prst="ellipse">
            <a:avLst/>
          </a:prstGeom>
          <a:solidFill>
            <a:srgbClr val="F3F5F9"/>
          </a:solidFill>
          <a:ln w="25400">
            <a:solidFill>
              <a:srgbClr val="4A66AC">
                <a:alpha val="70000"/>
              </a:srgbClr>
            </a:solidFill>
            <a:prstDash val="solid"/>
          </a:ln>
          <a:effectLst>
            <a:outerShdw blurRad="38100" dist="190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720840" y="1600200"/>
            <a:ext cx="42519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0" b="1" dirty="0">
                <a:solidFill>
                  <a:srgbClr val="4A6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0" dirty="0"/>
          </a:p>
        </p:txBody>
      </p:sp>
      <p:sp>
        <p:nvSpPr>
          <p:cNvPr id="14" name="Text 11"/>
          <p:cNvSpPr/>
          <p:nvPr/>
        </p:nvSpPr>
        <p:spPr>
          <a:xfrm>
            <a:off x="6720840" y="2926080"/>
            <a:ext cx="4251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428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MONTHS</a:t>
            </a:r>
            <a:endParaRPr lang="en-US" sz="2800" dirty="0"/>
          </a:p>
        </p:txBody>
      </p:sp>
      <p:sp>
        <p:nvSpPr>
          <p:cNvPr id="15" name="Text 12"/>
          <p:cNvSpPr/>
          <p:nvPr/>
        </p:nvSpPr>
        <p:spPr>
          <a:xfrm>
            <a:off x="6720840" y="3429000"/>
            <a:ext cx="4251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2428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</a:t>
            </a:r>
            <a:endParaRPr lang="en-US" sz="4400" dirty="0"/>
          </a:p>
        </p:txBody>
      </p:sp>
      <p:sp>
        <p:nvSpPr>
          <p:cNvPr id="16" name="Text 13"/>
          <p:cNvSpPr/>
          <p:nvPr/>
        </p:nvSpPr>
        <p:spPr>
          <a:xfrm>
            <a:off x="6903720" y="5532120"/>
            <a:ext cx="3886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2428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service when you transition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dirty="0">
                <a:solidFill>
                  <a:srgbClr val="2428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 Allied in 2026</a:t>
            </a:r>
            <a:endParaRPr lang="en-US" sz="1500" dirty="0"/>
          </a:p>
        </p:txBody>
      </p:sp>
      <p:sp>
        <p:nvSpPr>
          <p:cNvPr id="17" name="Shape 14"/>
          <p:cNvSpPr/>
          <p:nvPr/>
        </p:nvSpPr>
        <p:spPr>
          <a:xfrm>
            <a:off x="6080760" y="6172200"/>
            <a:ext cx="539496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6EA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217920" y="6291072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Co-branded offer:</a:t>
            </a:r>
            <a:endParaRPr lang="en-US" sz="1200" dirty="0"/>
          </a:p>
        </p:txBody>
      </p:sp>
      <p:pic>
        <p:nvPicPr>
          <p:cNvPr id="19" name="Image 1" descr="/mnt/data/allied_logo_cropp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9965" y="6236208"/>
            <a:ext cx="570790" cy="457200"/>
          </a:xfrm>
          <a:prstGeom prst="rect">
            <a:avLst/>
          </a:prstGeom>
        </p:spPr>
      </p:pic>
      <p:sp>
        <p:nvSpPr>
          <p:cNvPr id="20" name="Shape 16"/>
          <p:cNvSpPr/>
          <p:nvPr/>
        </p:nvSpPr>
        <p:spPr>
          <a:xfrm>
            <a:off x="9464040" y="6236208"/>
            <a:ext cx="0" cy="457200"/>
          </a:xfrm>
          <a:prstGeom prst="line">
            <a:avLst/>
          </a:prstGeom>
          <a:noFill/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2" descr="/mnt/data/cnect_log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9800" y="6236208"/>
            <a:ext cx="1371600" cy="457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B09251AE85FE4EB05F7AD0BC5B9B57" ma:contentTypeVersion="22" ma:contentTypeDescription="Create a new document." ma:contentTypeScope="" ma:versionID="5d70b745958f3ed68153ece2d073ccae">
  <xsd:schema xmlns:xsd="http://www.w3.org/2001/XMLSchema" xmlns:xs="http://www.w3.org/2001/XMLSchema" xmlns:p="http://schemas.microsoft.com/office/2006/metadata/properties" xmlns:ns2="69dfdf88-4dfb-416b-b9f5-84dee709fed5" xmlns:ns3="b3ca533d-6793-45aa-8c52-49c64e68de4b" targetNamespace="http://schemas.microsoft.com/office/2006/metadata/properties" ma:root="true" ma:fieldsID="784675c3260abf6379068cb641d54a41" ns2:_="" ns3:_="">
    <xsd:import namespace="69dfdf88-4dfb-416b-b9f5-84dee709fed5"/>
    <xsd:import namespace="b3ca533d-6793-45aa-8c52-49c64e68de4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2:SharedWithUsers" minOccurs="0"/>
                <xsd:element ref="ns2:SharedWithDetails" minOccurs="0"/>
                <xsd:element ref="ns3:MediaServiceLocation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3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dfdf88-4dfb-416b-b9f5-84dee709fed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befc0fc7-8702-4ff7-81f0-da0387ae1a79}" ma:internalName="TaxCatchAll" ma:showField="CatchAllData" ma:web="69dfdf88-4dfb-416b-b9f5-84dee709fed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ca533d-6793-45aa-8c52-49c64e68de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9" nillable="true" ma:taxonomy="true" ma:internalName="lcf76f155ced4ddcb4097134ff3c332f" ma:taxonomyFieldName="MediaServiceImageTags" ma:displayName="Image Tags" ma:readOnly="false" ma:fieldId="{5cf76f15-5ced-4ddc-b409-7134ff3c332f}" ma:taxonomyMulti="true" ma:sspId="a3a3a8ba-62f0-462b-86d7-ebe049dd93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dfdf88-4dfb-416b-b9f5-84dee709fed5" xsi:nil="true"/>
    <lcf76f155ced4ddcb4097134ff3c332f xmlns="b3ca533d-6793-45aa-8c52-49c64e68de4b">
      <Terms xmlns="http://schemas.microsoft.com/office/infopath/2007/PartnerControls"/>
    </lcf76f155ced4ddcb4097134ff3c332f>
    <_dlc_DocId xmlns="69dfdf88-4dfb-416b-b9f5-84dee709fed5">CNECTDRIVE-1423027337-697694</_dlc_DocId>
    <_dlc_DocIdUrl xmlns="69dfdf88-4dfb-416b-b9f5-84dee709fed5">
      <Url>https://hcpsocal.sharepoint.com/sites/CNECTDrive/_layouts/15/DocIdRedir.aspx?ID=CNECTDRIVE-1423027337-697694</Url>
      <Description>CNECTDRIVE-1423027337-697694</Description>
    </_dlc_DocIdUrl>
  </documentManagement>
</p:properties>
</file>

<file path=customXml/itemProps1.xml><?xml version="1.0" encoding="utf-8"?>
<ds:datastoreItem xmlns:ds="http://schemas.openxmlformats.org/officeDocument/2006/customXml" ds:itemID="{8D5B8CED-CC14-4A7C-9601-8B1ED5A3EA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dfdf88-4dfb-416b-b9f5-84dee709fed5"/>
    <ds:schemaRef ds:uri="b3ca533d-6793-45aa-8c52-49c64e68de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10E58F8-CEF9-4FC6-A00E-87C3DD253B17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0D627D6-B187-4574-8128-A09EBED7D3E8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2362A9BB-9B45-4AEE-8E56-F8D23B733511}">
  <ds:schemaRefs>
    <ds:schemaRef ds:uri="http://purl.org/dc/elements/1.1/"/>
    <ds:schemaRef ds:uri="b3ca533d-6793-45aa-8c52-49c64e68de4b"/>
    <ds:schemaRef ds:uri="http://schemas.microsoft.com/office/2006/documentManagement/types"/>
    <ds:schemaRef ds:uri="http://www.w3.org/XML/1998/namespace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69dfdf88-4dfb-416b-b9f5-84dee709fed5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96</Words>
  <Application>Microsoft Office PowerPoint</Application>
  <PresentationFormat>Widescreen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Lori Lumpkin</cp:lastModifiedBy>
  <cp:revision>4</cp:revision>
  <dcterms:created xsi:type="dcterms:W3CDTF">2026-02-20T15:09:32Z</dcterms:created>
  <dcterms:modified xsi:type="dcterms:W3CDTF">2026-02-20T16:18:36Z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0x0101003CB09251AE85FE4EB05F7AD0BC5B9B57</vt:lpwstr>
  </property>
  <property fmtid="{D5CDD505-2E9C-101B-9397-08002B2CF9AE}" pid="3" name="_dlc_DocIdItemGuid">
    <vt:lpwstr>8ec1691d-57dd-4873-81ec-ce2bb1ddaacb</vt:lpwstr>
  </property>
  <property fmtid="{D5CDD505-2E9C-101B-9397-08002B2CF9AE}" pid="4" name="MediaServiceImageTags">
    <vt:lpwstr/>
  </property>
</Properties>
</file>