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 id="2147483671" r:id="rId6"/>
  </p:sldMasterIdLst>
  <p:notesMasterIdLst>
    <p:notesMasterId r:id="rId22"/>
  </p:notesMasterIdLst>
  <p:sldIdLst>
    <p:sldId id="283" r:id="rId7"/>
    <p:sldId id="271" r:id="rId8"/>
    <p:sldId id="273" r:id="rId9"/>
    <p:sldId id="272" r:id="rId10"/>
    <p:sldId id="269" r:id="rId11"/>
    <p:sldId id="270" r:id="rId12"/>
    <p:sldId id="274" r:id="rId13"/>
    <p:sldId id="276" r:id="rId14"/>
    <p:sldId id="277" r:id="rId15"/>
    <p:sldId id="278" r:id="rId16"/>
    <p:sldId id="275" r:id="rId17"/>
    <p:sldId id="282" r:id="rId18"/>
    <p:sldId id="279" r:id="rId19"/>
    <p:sldId id="281" r:id="rId20"/>
    <p:sldId id="2147374871" r:id="rId21"/>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0ACE38-9087-5B1B-8B23-92892EFADAF5}" name="Lewis Maingi" initials="" userId="S::lewis.maingi@medplace.com::62f4ee2a-7f1e-43e2-9923-8a0d4e553d4d" providerId="AD"/>
  <p188:author id="{A4304D46-065A-C1A1-6DE4-BD4A488104D7}" name="Michael Ellenby" initials="ME" userId="S::michael.ellenby@medplace.com::a3479341-f96d-412f-80d7-af370f69d237" providerId="AD"/>
  <p188:author id="{5FCE018E-7358-A5EB-E13B-94E21A41D5E8}" name="Misty Shell" initials="MS" userId="S::misty.shell@medplace.com::7775b277-6f92-4f5a-8e3a-80da84e83a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0E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5A2185-83A6-B548-972B-5B198C433503}" v="7" dt="2026-09-30T21:01:41.14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781"/>
  </p:normalViewPr>
  <p:slideViewPr>
    <p:cSldViewPr snapToGrid="0">
      <p:cViewPr varScale="1">
        <p:scale>
          <a:sx n="68" d="100"/>
          <a:sy n="68" d="100"/>
        </p:scale>
        <p:origin x="1544" y="22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C64B90DA-2643-4308-AF39-9463E1B90B2F}" type="datetimeFigureOut">
              <a:rPr lang="en-US" smtClean="0"/>
              <a:t>10/5/2026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E6015327-853B-4924-9FE8-162B6EC6E841}" type="slidenum">
              <a:rPr lang="en-US" smtClean="0"/>
              <a:t>‹#›</a:t>
            </a:fld>
            <a:endParaRPr lang="en-US"/>
          </a:p>
        </p:txBody>
      </p:sp>
    </p:spTree>
    <p:extLst>
      <p:ext uri="{BB962C8B-B14F-4D97-AF65-F5344CB8AC3E}">
        <p14:creationId xmlns:p14="http://schemas.microsoft.com/office/powerpoint/2010/main" val="194545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this CNECT webinar. I’m Bella Tichon, and</a:t>
            </a:r>
          </a:p>
          <a:p>
            <a:endParaRPr lang="en-US" dirty="0"/>
          </a:p>
          <a:p>
            <a:r>
              <a:rPr lang="en-US" dirty="0"/>
              <a:t>Today we’re taking a closer look at how health centers can simplify the clinical peer review process.</a:t>
            </a:r>
          </a:p>
          <a:p>
            <a:endParaRPr lang="en-US" dirty="0"/>
          </a:p>
          <a:p>
            <a:r>
              <a:rPr lang="en-US" dirty="0"/>
              <a:t>CNECT has partnered with </a:t>
            </a:r>
            <a:r>
              <a:rPr lang="en-US" dirty="0" err="1"/>
              <a:t>Medplace</a:t>
            </a:r>
            <a:r>
              <a:rPr lang="en-US" dirty="0"/>
              <a:t> to make peer reviews easier for health centers, combining an external network of practicing specialists with a platform designed to manage the review process.</a:t>
            </a:r>
          </a:p>
          <a:p>
            <a:endParaRPr lang="en-US" dirty="0"/>
          </a:p>
          <a:p>
            <a:r>
              <a:rPr lang="en-US" dirty="0"/>
              <a:t>Today, we’ll take a closer look at how the solution works and what </a:t>
            </a:r>
            <a:r>
              <a:rPr lang="en-US" dirty="0" err="1"/>
              <a:t>Medplace</a:t>
            </a:r>
            <a:r>
              <a:rPr lang="en-US" dirty="0"/>
              <a:t> can offer health centers.</a:t>
            </a:r>
          </a:p>
          <a:p>
            <a:endParaRPr lang="en-US" dirty="0"/>
          </a:p>
          <a:p>
            <a:r>
              <a:rPr lang="en-US" dirty="0"/>
              <a:t>I’m pleased to welcome Misty Shell, VP of Clinical Strategy and Quality, who will walk us through the solution. Misty, I’ll turn it over to you.</a:t>
            </a:r>
          </a:p>
          <a:p>
            <a:endParaRPr lang="en-US" dirty="0"/>
          </a:p>
        </p:txBody>
      </p:sp>
      <p:sp>
        <p:nvSpPr>
          <p:cNvPr id="4" name="Slide Number Placeholder 3"/>
          <p:cNvSpPr>
            <a:spLocks noGrp="1"/>
          </p:cNvSpPr>
          <p:nvPr>
            <p:ph type="sldNum" sz="quarter" idx="5"/>
          </p:nvPr>
        </p:nvSpPr>
        <p:spPr/>
        <p:txBody>
          <a:bodyPr/>
          <a:lstStyle/>
          <a:p>
            <a:fld id="{E6015327-853B-4924-9FE8-162B6EC6E841}" type="slidenum">
              <a:rPr lang="en-US" smtClean="0"/>
              <a:t>1</a:t>
            </a:fld>
            <a:endParaRPr lang="en-US"/>
          </a:p>
        </p:txBody>
      </p:sp>
    </p:spTree>
    <p:extLst>
      <p:ext uri="{BB962C8B-B14F-4D97-AF65-F5344CB8AC3E}">
        <p14:creationId xmlns:p14="http://schemas.microsoft.com/office/powerpoint/2010/main" val="2467598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Misty for sharing those insights and walking us through the </a:t>
            </a:r>
            <a:r>
              <a:rPr lang="en-US" dirty="0" err="1"/>
              <a:t>Medplace</a:t>
            </a:r>
            <a:r>
              <a:rPr lang="en-US" dirty="0"/>
              <a:t> solution.</a:t>
            </a:r>
          </a:p>
          <a:p>
            <a:endParaRPr lang="en-US" dirty="0"/>
          </a:p>
          <a:p>
            <a:r>
              <a:rPr lang="en-US" dirty="0"/>
              <a:t>Today’s discussion highlighted how an external peer review solution can help health centers simplify the review process while maintaining visibility, quality, and control.</a:t>
            </a:r>
          </a:p>
          <a:p>
            <a:endParaRPr lang="en-US" dirty="0"/>
          </a:p>
          <a:p>
            <a:r>
              <a:rPr lang="en-US" dirty="0"/>
              <a:t>If you’re interested in learning more about </a:t>
            </a:r>
            <a:r>
              <a:rPr lang="en-US" dirty="0" err="1"/>
              <a:t>Medplace</a:t>
            </a:r>
            <a:r>
              <a:rPr lang="en-US" dirty="0"/>
              <a:t> and the clinical peer review services available through CNECT, or would like to explore additional solutions for your organization, please scan the QR code on your screen to connect with our </a:t>
            </a:r>
            <a:r>
              <a:rPr lang="en-US"/>
              <a:t>team.</a:t>
            </a:r>
          </a:p>
          <a:p>
            <a:endParaRPr lang="en-US" dirty="0"/>
          </a:p>
          <a:p>
            <a:r>
              <a:rPr lang="en-US" dirty="0"/>
              <a:t>Thank you again for joining us, and take care everyone.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D85-9CEF-F24F-B71C-B99E3976B0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8566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www.medplace.com/" TargetMode="Externa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https://www.medplace.com/free-tools" TargetMode="External"/><Relationship Id="rId5" Type="http://schemas.openxmlformats.org/officeDocument/2006/relationships/image" Target="../media/image9.pn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5100" b="1" i="0">
                <a:solidFill>
                  <a:schemeClr val="bg1"/>
                </a:solidFill>
                <a:latin typeface="Trebuchet MS"/>
                <a:cs typeface="Trebuchet MS"/>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121212"/>
          </a:solidFill>
        </p:spPr>
        <p:txBody>
          <a:bodyPr wrap="square" lIns="0" tIns="0" rIns="0" bIns="0" rtlCol="0"/>
          <a:lstStyle/>
          <a:p>
            <a:endParaRPr/>
          </a:p>
        </p:txBody>
      </p:sp>
      <p:sp>
        <p:nvSpPr>
          <p:cNvPr id="17" name="bg object 17"/>
          <p:cNvSpPr/>
          <p:nvPr/>
        </p:nvSpPr>
        <p:spPr>
          <a:xfrm>
            <a:off x="0" y="1209664"/>
            <a:ext cx="18288000" cy="9077335"/>
          </a:xfrm>
          <a:custGeom>
            <a:avLst/>
            <a:gdLst/>
            <a:ahLst/>
            <a:cxnLst/>
            <a:rect l="l" t="t" r="r" b="b"/>
            <a:pathLst>
              <a:path w="18288000" h="8898890">
                <a:moveTo>
                  <a:pt x="0" y="8898742"/>
                </a:moveTo>
                <a:lnTo>
                  <a:pt x="18287998" y="8898742"/>
                </a:lnTo>
                <a:lnTo>
                  <a:pt x="18287998" y="0"/>
                </a:lnTo>
                <a:lnTo>
                  <a:pt x="0" y="0"/>
                </a:lnTo>
                <a:lnTo>
                  <a:pt x="0" y="8898742"/>
                </a:lnTo>
                <a:close/>
              </a:path>
            </a:pathLst>
          </a:custGeom>
          <a:solidFill>
            <a:srgbClr val="1B043C"/>
          </a:solidFill>
        </p:spPr>
        <p:txBody>
          <a:bodyPr wrap="square" lIns="0" tIns="0" rIns="0" bIns="0" rtlCol="0"/>
          <a:lstStyle/>
          <a:p>
            <a:endParaRPr/>
          </a:p>
        </p:txBody>
      </p:sp>
      <p:sp>
        <p:nvSpPr>
          <p:cNvPr id="18" name="bg object 18"/>
          <p:cNvSpPr/>
          <p:nvPr/>
        </p:nvSpPr>
        <p:spPr>
          <a:xfrm>
            <a:off x="0" y="0"/>
            <a:ext cx="18288000" cy="1209665"/>
          </a:xfrm>
          <a:custGeom>
            <a:avLst/>
            <a:gdLst/>
            <a:ahLst/>
            <a:cxnLst/>
            <a:rect l="l" t="t" r="r" b="b"/>
            <a:pathLst>
              <a:path w="18288000" h="1028700">
                <a:moveTo>
                  <a:pt x="18287998" y="1028699"/>
                </a:moveTo>
                <a:lnTo>
                  <a:pt x="0" y="1028699"/>
                </a:lnTo>
                <a:lnTo>
                  <a:pt x="0" y="0"/>
                </a:lnTo>
                <a:lnTo>
                  <a:pt x="18287998" y="0"/>
                </a:lnTo>
                <a:lnTo>
                  <a:pt x="18287998" y="1028699"/>
                </a:lnTo>
                <a:close/>
              </a:path>
            </a:pathLst>
          </a:custGeom>
          <a:solidFill>
            <a:srgbClr val="2D0861"/>
          </a:solidFill>
        </p:spPr>
        <p:txBody>
          <a:bodyPr wrap="square" lIns="0" tIns="0" rIns="0" bIns="0" rtlCol="0"/>
          <a:lstStyle/>
          <a:p>
            <a:endParaRPr/>
          </a:p>
        </p:txBody>
      </p:sp>
      <p:sp>
        <p:nvSpPr>
          <p:cNvPr id="19" name="bg object 19"/>
          <p:cNvSpPr/>
          <p:nvPr/>
        </p:nvSpPr>
        <p:spPr>
          <a:xfrm>
            <a:off x="0" y="1190615"/>
            <a:ext cx="18288000" cy="19050"/>
          </a:xfrm>
          <a:custGeom>
            <a:avLst/>
            <a:gdLst/>
            <a:ahLst/>
            <a:cxnLst/>
            <a:rect l="l" t="t" r="r" b="b"/>
            <a:pathLst>
              <a:path w="18288000" h="19050">
                <a:moveTo>
                  <a:pt x="18287998" y="19049"/>
                </a:moveTo>
                <a:lnTo>
                  <a:pt x="0" y="19049"/>
                </a:lnTo>
                <a:lnTo>
                  <a:pt x="0" y="0"/>
                </a:lnTo>
                <a:lnTo>
                  <a:pt x="18287998" y="0"/>
                </a:lnTo>
                <a:lnTo>
                  <a:pt x="18287998" y="19049"/>
                </a:lnTo>
                <a:close/>
              </a:path>
            </a:pathLst>
          </a:custGeom>
          <a:solidFill>
            <a:srgbClr val="70C7EF">
              <a:alpha val="34899"/>
            </a:srgbClr>
          </a:solidFill>
        </p:spPr>
        <p:txBody>
          <a:bodyPr wrap="square" lIns="0" tIns="0" rIns="0" bIns="0" rtlCol="0"/>
          <a:lstStyle/>
          <a:p>
            <a:endParaRPr/>
          </a:p>
        </p:txBody>
      </p:sp>
      <p:pic>
        <p:nvPicPr>
          <p:cNvPr id="20" name="bg object 20"/>
          <p:cNvPicPr/>
          <p:nvPr/>
        </p:nvPicPr>
        <p:blipFill>
          <a:blip r:embed="rId2" cstate="print"/>
          <a:stretch>
            <a:fillRect/>
          </a:stretch>
        </p:blipFill>
        <p:spPr>
          <a:xfrm>
            <a:off x="857250" y="447674"/>
            <a:ext cx="1924049" cy="476249"/>
          </a:xfrm>
          <a:prstGeom prst="rect">
            <a:avLst/>
          </a:prstGeom>
        </p:spPr>
      </p:pic>
      <p:sp>
        <p:nvSpPr>
          <p:cNvPr id="2" name="Holder 2"/>
          <p:cNvSpPr>
            <a:spLocks noGrp="1"/>
          </p:cNvSpPr>
          <p:nvPr>
            <p:ph type="title"/>
          </p:nvPr>
        </p:nvSpPr>
        <p:spPr/>
        <p:txBody>
          <a:bodyPr lIns="0" tIns="0" rIns="0" bIns="0"/>
          <a:lstStyle>
            <a:lvl1pPr>
              <a:defRPr sz="5100" b="1"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bg>
      <p:bgPr>
        <a:solidFill>
          <a:schemeClr val="bg1"/>
        </a:solidFill>
        <a:effectLst/>
      </p:bgPr>
    </p:bg>
    <p:spTree>
      <p:nvGrpSpPr>
        <p:cNvPr id="1" name=""/>
        <p:cNvGrpSpPr/>
        <p:nvPr/>
      </p:nvGrpSpPr>
      <p:grpSpPr>
        <a:xfrm>
          <a:off x="0" y="0"/>
          <a:ext cx="0" cy="0"/>
          <a:chOff x="0" y="0"/>
          <a:chExt cx="0" cy="0"/>
        </a:xfrm>
      </p:grpSpPr>
      <p:sp>
        <p:nvSpPr>
          <p:cNvPr id="17" name="bg object 17"/>
          <p:cNvSpPr/>
          <p:nvPr/>
        </p:nvSpPr>
        <p:spPr>
          <a:xfrm>
            <a:off x="0" y="1190615"/>
            <a:ext cx="18288000" cy="9096385"/>
          </a:xfrm>
          <a:custGeom>
            <a:avLst/>
            <a:gdLst/>
            <a:ahLst/>
            <a:cxnLst/>
            <a:rect l="l" t="t" r="r" b="b"/>
            <a:pathLst>
              <a:path w="18288000" h="8898890">
                <a:moveTo>
                  <a:pt x="0" y="8898742"/>
                </a:moveTo>
                <a:lnTo>
                  <a:pt x="18287998" y="8898742"/>
                </a:lnTo>
                <a:lnTo>
                  <a:pt x="18287998" y="0"/>
                </a:lnTo>
                <a:lnTo>
                  <a:pt x="0" y="0"/>
                </a:lnTo>
                <a:lnTo>
                  <a:pt x="0" y="8898742"/>
                </a:lnTo>
                <a:close/>
              </a:path>
            </a:pathLst>
          </a:custGeom>
          <a:solidFill>
            <a:srgbClr val="1B043C"/>
          </a:solidFill>
        </p:spPr>
        <p:txBody>
          <a:bodyPr wrap="square" lIns="0" tIns="0" rIns="0" bIns="0" rtlCol="0"/>
          <a:lstStyle/>
          <a:p>
            <a:endParaRPr/>
          </a:p>
        </p:txBody>
      </p:sp>
      <p:sp>
        <p:nvSpPr>
          <p:cNvPr id="18" name="bg object 18"/>
          <p:cNvSpPr/>
          <p:nvPr/>
        </p:nvSpPr>
        <p:spPr>
          <a:xfrm>
            <a:off x="0" y="0"/>
            <a:ext cx="18288000" cy="1209665"/>
          </a:xfrm>
          <a:custGeom>
            <a:avLst/>
            <a:gdLst/>
            <a:ahLst/>
            <a:cxnLst/>
            <a:rect l="l" t="t" r="r" b="b"/>
            <a:pathLst>
              <a:path w="18288000" h="1028700">
                <a:moveTo>
                  <a:pt x="18287998" y="1028699"/>
                </a:moveTo>
                <a:lnTo>
                  <a:pt x="0" y="1028699"/>
                </a:lnTo>
                <a:lnTo>
                  <a:pt x="0" y="0"/>
                </a:lnTo>
                <a:lnTo>
                  <a:pt x="18287998" y="0"/>
                </a:lnTo>
                <a:lnTo>
                  <a:pt x="18287998" y="1028699"/>
                </a:lnTo>
                <a:close/>
              </a:path>
            </a:pathLst>
          </a:custGeom>
          <a:solidFill>
            <a:srgbClr val="2D0861"/>
          </a:solidFill>
        </p:spPr>
        <p:txBody>
          <a:bodyPr wrap="square" lIns="0" tIns="0" rIns="0" bIns="0" rtlCol="0"/>
          <a:lstStyle/>
          <a:p>
            <a:endParaRPr/>
          </a:p>
        </p:txBody>
      </p:sp>
      <p:sp>
        <p:nvSpPr>
          <p:cNvPr id="19" name="bg object 19"/>
          <p:cNvSpPr/>
          <p:nvPr/>
        </p:nvSpPr>
        <p:spPr>
          <a:xfrm>
            <a:off x="0" y="1190615"/>
            <a:ext cx="18288000" cy="19050"/>
          </a:xfrm>
          <a:custGeom>
            <a:avLst/>
            <a:gdLst/>
            <a:ahLst/>
            <a:cxnLst/>
            <a:rect l="l" t="t" r="r" b="b"/>
            <a:pathLst>
              <a:path w="18288000" h="19050">
                <a:moveTo>
                  <a:pt x="18287998" y="19049"/>
                </a:moveTo>
                <a:lnTo>
                  <a:pt x="0" y="19049"/>
                </a:lnTo>
                <a:lnTo>
                  <a:pt x="0" y="0"/>
                </a:lnTo>
                <a:lnTo>
                  <a:pt x="18287998" y="0"/>
                </a:lnTo>
                <a:lnTo>
                  <a:pt x="18287998" y="19049"/>
                </a:lnTo>
                <a:close/>
              </a:path>
            </a:pathLst>
          </a:custGeom>
          <a:solidFill>
            <a:srgbClr val="70C7EF">
              <a:alpha val="34899"/>
            </a:srgbClr>
          </a:solidFill>
        </p:spPr>
        <p:txBody>
          <a:bodyPr wrap="square" lIns="0" tIns="0" rIns="0" bIns="0" rtlCol="0"/>
          <a:lstStyle/>
          <a:p>
            <a:endParaRPr/>
          </a:p>
        </p:txBody>
      </p:sp>
      <p:pic>
        <p:nvPicPr>
          <p:cNvPr id="20" name="bg object 20"/>
          <p:cNvPicPr/>
          <p:nvPr/>
        </p:nvPicPr>
        <p:blipFill>
          <a:blip r:embed="rId2" cstate="print"/>
          <a:stretch>
            <a:fillRect/>
          </a:stretch>
        </p:blipFill>
        <p:spPr>
          <a:xfrm>
            <a:off x="857250" y="447674"/>
            <a:ext cx="1924049" cy="476249"/>
          </a:xfrm>
          <a:prstGeom prst="rect">
            <a:avLst/>
          </a:prstGeom>
        </p:spPr>
      </p:pic>
    </p:spTree>
    <p:extLst>
      <p:ext uri="{BB962C8B-B14F-4D97-AF65-F5344CB8AC3E}">
        <p14:creationId xmlns:p14="http://schemas.microsoft.com/office/powerpoint/2010/main" val="575348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ase Study Results">
    <p:bg>
      <p:bgPr>
        <a:solidFill>
          <a:schemeClr val="bg1"/>
        </a:solidFill>
        <a:effectLst/>
      </p:bgPr>
    </p:bg>
    <p:spTree>
      <p:nvGrpSpPr>
        <p:cNvPr id="1" name=""/>
        <p:cNvGrpSpPr/>
        <p:nvPr/>
      </p:nvGrpSpPr>
      <p:grpSpPr>
        <a:xfrm>
          <a:off x="0" y="0"/>
          <a:ext cx="0" cy="0"/>
          <a:chOff x="0" y="0"/>
          <a:chExt cx="0" cy="0"/>
        </a:xfrm>
      </p:grpSpPr>
      <p:sp>
        <p:nvSpPr>
          <p:cNvPr id="17" name="bg object 17"/>
          <p:cNvSpPr/>
          <p:nvPr/>
        </p:nvSpPr>
        <p:spPr>
          <a:xfrm>
            <a:off x="0" y="1190615"/>
            <a:ext cx="18288000" cy="9096385"/>
          </a:xfrm>
          <a:custGeom>
            <a:avLst/>
            <a:gdLst/>
            <a:ahLst/>
            <a:cxnLst/>
            <a:rect l="l" t="t" r="r" b="b"/>
            <a:pathLst>
              <a:path w="18288000" h="8898890">
                <a:moveTo>
                  <a:pt x="0" y="8898742"/>
                </a:moveTo>
                <a:lnTo>
                  <a:pt x="18287998" y="8898742"/>
                </a:lnTo>
                <a:lnTo>
                  <a:pt x="18287998" y="0"/>
                </a:lnTo>
                <a:lnTo>
                  <a:pt x="0" y="0"/>
                </a:lnTo>
                <a:lnTo>
                  <a:pt x="0" y="8898742"/>
                </a:lnTo>
                <a:close/>
              </a:path>
            </a:pathLst>
          </a:custGeom>
          <a:solidFill>
            <a:srgbClr val="1B043C"/>
          </a:solidFill>
        </p:spPr>
        <p:txBody>
          <a:bodyPr wrap="square" lIns="0" tIns="0" rIns="0" bIns="0" rtlCol="0"/>
          <a:lstStyle/>
          <a:p>
            <a:endParaRPr/>
          </a:p>
        </p:txBody>
      </p:sp>
      <p:sp>
        <p:nvSpPr>
          <p:cNvPr id="18" name="bg object 18"/>
          <p:cNvSpPr/>
          <p:nvPr/>
        </p:nvSpPr>
        <p:spPr>
          <a:xfrm>
            <a:off x="0" y="0"/>
            <a:ext cx="18288000" cy="1209665"/>
          </a:xfrm>
          <a:custGeom>
            <a:avLst/>
            <a:gdLst/>
            <a:ahLst/>
            <a:cxnLst/>
            <a:rect l="l" t="t" r="r" b="b"/>
            <a:pathLst>
              <a:path w="18288000" h="1028700">
                <a:moveTo>
                  <a:pt x="18287998" y="1028699"/>
                </a:moveTo>
                <a:lnTo>
                  <a:pt x="0" y="1028699"/>
                </a:lnTo>
                <a:lnTo>
                  <a:pt x="0" y="0"/>
                </a:lnTo>
                <a:lnTo>
                  <a:pt x="18287998" y="0"/>
                </a:lnTo>
                <a:lnTo>
                  <a:pt x="18287998" y="1028699"/>
                </a:lnTo>
                <a:close/>
              </a:path>
            </a:pathLst>
          </a:custGeom>
          <a:solidFill>
            <a:srgbClr val="2D0861"/>
          </a:solidFill>
        </p:spPr>
        <p:txBody>
          <a:bodyPr wrap="square" lIns="0" tIns="0" rIns="0" bIns="0" rtlCol="0"/>
          <a:lstStyle/>
          <a:p>
            <a:endParaRPr/>
          </a:p>
        </p:txBody>
      </p:sp>
      <p:sp>
        <p:nvSpPr>
          <p:cNvPr id="19" name="bg object 19"/>
          <p:cNvSpPr/>
          <p:nvPr/>
        </p:nvSpPr>
        <p:spPr>
          <a:xfrm>
            <a:off x="0" y="1190615"/>
            <a:ext cx="18288000" cy="19050"/>
          </a:xfrm>
          <a:custGeom>
            <a:avLst/>
            <a:gdLst/>
            <a:ahLst/>
            <a:cxnLst/>
            <a:rect l="l" t="t" r="r" b="b"/>
            <a:pathLst>
              <a:path w="18288000" h="19050">
                <a:moveTo>
                  <a:pt x="18287998" y="19049"/>
                </a:moveTo>
                <a:lnTo>
                  <a:pt x="0" y="19049"/>
                </a:lnTo>
                <a:lnTo>
                  <a:pt x="0" y="0"/>
                </a:lnTo>
                <a:lnTo>
                  <a:pt x="18287998" y="0"/>
                </a:lnTo>
                <a:lnTo>
                  <a:pt x="18287998" y="19049"/>
                </a:lnTo>
                <a:close/>
              </a:path>
            </a:pathLst>
          </a:custGeom>
          <a:solidFill>
            <a:srgbClr val="70C7EF">
              <a:alpha val="34899"/>
            </a:srgbClr>
          </a:solidFill>
        </p:spPr>
        <p:txBody>
          <a:bodyPr wrap="square" lIns="0" tIns="0" rIns="0" bIns="0" rtlCol="0"/>
          <a:lstStyle/>
          <a:p>
            <a:endParaRPr/>
          </a:p>
        </p:txBody>
      </p:sp>
      <p:pic>
        <p:nvPicPr>
          <p:cNvPr id="20" name="bg object 20"/>
          <p:cNvPicPr/>
          <p:nvPr/>
        </p:nvPicPr>
        <p:blipFill>
          <a:blip r:embed="rId2" cstate="print"/>
          <a:stretch>
            <a:fillRect/>
          </a:stretch>
        </p:blipFill>
        <p:spPr>
          <a:xfrm>
            <a:off x="857250" y="447674"/>
            <a:ext cx="1924049" cy="476249"/>
          </a:xfrm>
          <a:prstGeom prst="rect">
            <a:avLst/>
          </a:prstGeom>
        </p:spPr>
      </p:pic>
      <p:sp>
        <p:nvSpPr>
          <p:cNvPr id="2" name="object 2">
            <a:extLst>
              <a:ext uri="{FF2B5EF4-FFF2-40B4-BE49-F238E27FC236}">
                <a16:creationId xmlns:a16="http://schemas.microsoft.com/office/drawing/2014/main" id="{855C7F5C-AB77-F94A-B305-9F7087ADE4D0}"/>
              </a:ext>
            </a:extLst>
          </p:cNvPr>
          <p:cNvSpPr txBox="1"/>
          <p:nvPr userDrawn="1"/>
        </p:nvSpPr>
        <p:spPr>
          <a:xfrm>
            <a:off x="16167596" y="512356"/>
            <a:ext cx="1242695" cy="309880"/>
          </a:xfrm>
          <a:prstGeom prst="rect">
            <a:avLst/>
          </a:prstGeom>
        </p:spPr>
        <p:txBody>
          <a:bodyPr vert="horz" wrap="square" lIns="0" tIns="14604" rIns="0" bIns="0" rtlCol="0">
            <a:spAutoFit/>
          </a:bodyPr>
          <a:lstStyle/>
          <a:p>
            <a:pPr marL="12700">
              <a:lnSpc>
                <a:spcPct val="100000"/>
              </a:lnSpc>
              <a:spcBef>
                <a:spcPts val="114"/>
              </a:spcBef>
            </a:pPr>
            <a:r>
              <a:rPr sz="1850" b="1" spc="110">
                <a:solidFill>
                  <a:srgbClr val="98ACC6"/>
                </a:solidFill>
                <a:latin typeface="Trebuchet MS"/>
                <a:cs typeface="Trebuchet MS"/>
              </a:rPr>
              <a:t>R</a:t>
            </a:r>
            <a:r>
              <a:rPr sz="1850" b="1" spc="-265">
                <a:solidFill>
                  <a:srgbClr val="98ACC6"/>
                </a:solidFill>
                <a:latin typeface="Trebuchet MS"/>
                <a:cs typeface="Trebuchet MS"/>
              </a:rPr>
              <a:t> </a:t>
            </a:r>
            <a:r>
              <a:rPr sz="1850" b="1">
                <a:solidFill>
                  <a:srgbClr val="98ACC6"/>
                </a:solidFill>
                <a:latin typeface="Trebuchet MS"/>
                <a:cs typeface="Trebuchet MS"/>
              </a:rPr>
              <a:t>E</a:t>
            </a:r>
            <a:r>
              <a:rPr sz="1850" b="1" spc="-275">
                <a:solidFill>
                  <a:srgbClr val="98ACC6"/>
                </a:solidFill>
                <a:latin typeface="Trebuchet MS"/>
                <a:cs typeface="Trebuchet MS"/>
              </a:rPr>
              <a:t> </a:t>
            </a:r>
            <a:r>
              <a:rPr sz="1850" b="1" spc="254">
                <a:solidFill>
                  <a:srgbClr val="98ACC6"/>
                </a:solidFill>
                <a:latin typeface="Trebuchet MS"/>
                <a:cs typeface="Trebuchet MS"/>
              </a:rPr>
              <a:t>SU</a:t>
            </a:r>
            <a:r>
              <a:rPr sz="1850" b="1" spc="140">
                <a:solidFill>
                  <a:srgbClr val="98ACC6"/>
                </a:solidFill>
                <a:latin typeface="Trebuchet MS"/>
                <a:cs typeface="Trebuchet MS"/>
              </a:rPr>
              <a:t>LTS</a:t>
            </a:r>
            <a:endParaRPr sz="1850">
              <a:latin typeface="Trebuchet MS"/>
              <a:cs typeface="Trebuchet MS"/>
            </a:endParaRPr>
          </a:p>
        </p:txBody>
      </p:sp>
      <p:sp>
        <p:nvSpPr>
          <p:cNvPr id="3" name="object 3">
            <a:extLst>
              <a:ext uri="{FF2B5EF4-FFF2-40B4-BE49-F238E27FC236}">
                <a16:creationId xmlns:a16="http://schemas.microsoft.com/office/drawing/2014/main" id="{29550456-5714-6CA4-6BAE-5AA14B97A885}"/>
              </a:ext>
            </a:extLst>
          </p:cNvPr>
          <p:cNvSpPr txBox="1"/>
          <p:nvPr userDrawn="1"/>
        </p:nvSpPr>
        <p:spPr>
          <a:xfrm>
            <a:off x="844549" y="1721063"/>
            <a:ext cx="2111375" cy="334010"/>
          </a:xfrm>
          <a:prstGeom prst="rect">
            <a:avLst/>
          </a:prstGeom>
        </p:spPr>
        <p:txBody>
          <a:bodyPr vert="horz" wrap="square" lIns="0" tIns="15240" rIns="0" bIns="0" rtlCol="0">
            <a:spAutoFit/>
          </a:bodyPr>
          <a:lstStyle/>
          <a:p>
            <a:pPr marL="12700">
              <a:lnSpc>
                <a:spcPct val="100000"/>
              </a:lnSpc>
              <a:spcBef>
                <a:spcPts val="120"/>
              </a:spcBef>
            </a:pPr>
            <a:r>
              <a:rPr sz="2000" b="1" spc="155">
                <a:solidFill>
                  <a:srgbClr val="70C7EF"/>
                </a:solidFill>
                <a:latin typeface="Trebuchet MS"/>
                <a:cs typeface="Trebuchet MS"/>
              </a:rPr>
              <a:t>C</a:t>
            </a:r>
            <a:r>
              <a:rPr sz="2000" b="1" spc="-220">
                <a:solidFill>
                  <a:srgbClr val="70C7EF"/>
                </a:solidFill>
                <a:latin typeface="Trebuchet MS"/>
                <a:cs typeface="Trebuchet MS"/>
              </a:rPr>
              <a:t> </a:t>
            </a:r>
            <a:r>
              <a:rPr sz="2000" b="1" spc="290">
                <a:solidFill>
                  <a:srgbClr val="70C7EF"/>
                </a:solidFill>
                <a:latin typeface="Trebuchet MS"/>
                <a:cs typeface="Trebuchet MS"/>
              </a:rPr>
              <a:t>A</a:t>
            </a:r>
            <a:r>
              <a:rPr sz="2000" b="1" spc="-270">
                <a:solidFill>
                  <a:srgbClr val="70C7EF"/>
                </a:solidFill>
                <a:latin typeface="Trebuchet MS"/>
                <a:cs typeface="Trebuchet MS"/>
              </a:rPr>
              <a:t> </a:t>
            </a:r>
            <a:r>
              <a:rPr sz="2000" b="1" spc="265">
                <a:solidFill>
                  <a:srgbClr val="70C7EF"/>
                </a:solidFill>
                <a:latin typeface="Trebuchet MS"/>
                <a:cs typeface="Trebuchet MS"/>
              </a:rPr>
              <a:t>S</a:t>
            </a:r>
            <a:r>
              <a:rPr sz="2000" b="1" spc="-200">
                <a:solidFill>
                  <a:srgbClr val="70C7EF"/>
                </a:solidFill>
                <a:latin typeface="Trebuchet MS"/>
                <a:cs typeface="Trebuchet MS"/>
              </a:rPr>
              <a:t> </a:t>
            </a:r>
            <a:r>
              <a:rPr sz="2000" b="1">
                <a:solidFill>
                  <a:srgbClr val="70C7EF"/>
                </a:solidFill>
                <a:latin typeface="Trebuchet MS"/>
                <a:cs typeface="Trebuchet MS"/>
              </a:rPr>
              <a:t>E</a:t>
            </a:r>
            <a:r>
              <a:rPr sz="2000" b="1" spc="120">
                <a:solidFill>
                  <a:srgbClr val="70C7EF"/>
                </a:solidFill>
                <a:latin typeface="Trebuchet MS"/>
                <a:cs typeface="Trebuchet MS"/>
              </a:rPr>
              <a:t>  </a:t>
            </a:r>
            <a:r>
              <a:rPr sz="2000" b="1" spc="265">
                <a:solidFill>
                  <a:srgbClr val="70C7EF"/>
                </a:solidFill>
                <a:latin typeface="Trebuchet MS"/>
                <a:cs typeface="Trebuchet MS"/>
              </a:rPr>
              <a:t>S</a:t>
            </a:r>
            <a:r>
              <a:rPr sz="2000" b="1" spc="-225">
                <a:solidFill>
                  <a:srgbClr val="70C7EF"/>
                </a:solidFill>
                <a:latin typeface="Trebuchet MS"/>
                <a:cs typeface="Trebuchet MS"/>
              </a:rPr>
              <a:t> </a:t>
            </a:r>
            <a:r>
              <a:rPr sz="2000" b="1" spc="145">
                <a:solidFill>
                  <a:srgbClr val="70C7EF"/>
                </a:solidFill>
                <a:latin typeface="Trebuchet MS"/>
                <a:cs typeface="Trebuchet MS"/>
              </a:rPr>
              <a:t>T</a:t>
            </a:r>
            <a:r>
              <a:rPr sz="2000" b="1" spc="-280">
                <a:solidFill>
                  <a:srgbClr val="70C7EF"/>
                </a:solidFill>
                <a:latin typeface="Trebuchet MS"/>
                <a:cs typeface="Trebuchet MS"/>
              </a:rPr>
              <a:t> </a:t>
            </a:r>
            <a:r>
              <a:rPr sz="2000" b="1" spc="65">
                <a:solidFill>
                  <a:srgbClr val="70C7EF"/>
                </a:solidFill>
                <a:latin typeface="Trebuchet MS"/>
                <a:cs typeface="Trebuchet MS"/>
              </a:rPr>
              <a:t>U</a:t>
            </a:r>
            <a:r>
              <a:rPr sz="2000" b="1" spc="-135">
                <a:solidFill>
                  <a:srgbClr val="70C7EF"/>
                </a:solidFill>
                <a:latin typeface="Trebuchet MS"/>
                <a:cs typeface="Trebuchet MS"/>
              </a:rPr>
              <a:t> </a:t>
            </a:r>
            <a:r>
              <a:rPr sz="2000" b="1" spc="254">
                <a:solidFill>
                  <a:srgbClr val="70C7EF"/>
                </a:solidFill>
                <a:latin typeface="Trebuchet MS"/>
                <a:cs typeface="Trebuchet MS"/>
              </a:rPr>
              <a:t>D</a:t>
            </a:r>
            <a:r>
              <a:rPr sz="2000" b="1" spc="-265">
                <a:solidFill>
                  <a:srgbClr val="70C7EF"/>
                </a:solidFill>
                <a:latin typeface="Trebuchet MS"/>
                <a:cs typeface="Trebuchet MS"/>
              </a:rPr>
              <a:t> </a:t>
            </a:r>
            <a:r>
              <a:rPr sz="2000" b="1" spc="20">
                <a:solidFill>
                  <a:srgbClr val="70C7EF"/>
                </a:solidFill>
                <a:latin typeface="Trebuchet MS"/>
                <a:cs typeface="Trebuchet MS"/>
              </a:rPr>
              <a:t>Y</a:t>
            </a:r>
            <a:endParaRPr sz="2000">
              <a:latin typeface="Trebuchet MS"/>
              <a:cs typeface="Trebuchet MS"/>
            </a:endParaRPr>
          </a:p>
        </p:txBody>
      </p:sp>
      <p:sp>
        <p:nvSpPr>
          <p:cNvPr id="4" name="object 4" descr="$PPTXTitle">
            <a:extLst>
              <a:ext uri="{FF2B5EF4-FFF2-40B4-BE49-F238E27FC236}">
                <a16:creationId xmlns:a16="http://schemas.microsoft.com/office/drawing/2014/main" id="{6672273D-60BD-7E70-1CDA-E11E8385115F}"/>
              </a:ext>
            </a:extLst>
          </p:cNvPr>
          <p:cNvSpPr txBox="1">
            <a:spLocks noGrp="1"/>
          </p:cNvSpPr>
          <p:nvPr>
            <p:ph type="title"/>
          </p:nvPr>
        </p:nvSpPr>
        <p:spPr>
          <a:xfrm>
            <a:off x="844549" y="2070349"/>
            <a:ext cx="16598900" cy="1463675"/>
          </a:xfrm>
          <a:prstGeom prst="rect">
            <a:avLst/>
          </a:prstGeom>
        </p:spPr>
        <p:txBody>
          <a:bodyPr vert="horz" wrap="square" lIns="0" tIns="15240" rIns="0" bIns="0" rtlCol="0">
            <a:spAutoFit/>
          </a:bodyPr>
          <a:lstStyle/>
          <a:p>
            <a:pPr marL="12700">
              <a:lnSpc>
                <a:spcPct val="100000"/>
              </a:lnSpc>
              <a:spcBef>
                <a:spcPts val="120"/>
              </a:spcBef>
            </a:pPr>
            <a:r>
              <a:t>Results</a:t>
            </a:r>
            <a:r>
              <a:rPr spc="-235"/>
              <a:t> </a:t>
            </a:r>
            <a:r>
              <a:rPr spc="-100"/>
              <a:t>in</a:t>
            </a:r>
            <a:r>
              <a:rPr spc="-130"/>
              <a:t> </a:t>
            </a:r>
            <a:r>
              <a:rPr spc="-60"/>
              <a:t>the</a:t>
            </a:r>
            <a:r>
              <a:rPr spc="-235"/>
              <a:t> </a:t>
            </a:r>
            <a:r>
              <a:rPr spc="-10"/>
              <a:t>Field</a:t>
            </a:r>
          </a:p>
        </p:txBody>
      </p:sp>
      <p:grpSp>
        <p:nvGrpSpPr>
          <p:cNvPr id="5" name="object 5">
            <a:extLst>
              <a:ext uri="{FF2B5EF4-FFF2-40B4-BE49-F238E27FC236}">
                <a16:creationId xmlns:a16="http://schemas.microsoft.com/office/drawing/2014/main" id="{8AADF642-65E7-E28A-D714-067ECF55A3EA}"/>
              </a:ext>
            </a:extLst>
          </p:cNvPr>
          <p:cNvGrpSpPr/>
          <p:nvPr userDrawn="1"/>
        </p:nvGrpSpPr>
        <p:grpSpPr>
          <a:xfrm>
            <a:off x="841329" y="3848100"/>
            <a:ext cx="7981950" cy="3476625"/>
            <a:chOff x="857249" y="3209925"/>
            <a:chExt cx="7981950" cy="3476625"/>
          </a:xfrm>
        </p:grpSpPr>
        <p:pic>
          <p:nvPicPr>
            <p:cNvPr id="6" name="object 6">
              <a:extLst>
                <a:ext uri="{FF2B5EF4-FFF2-40B4-BE49-F238E27FC236}">
                  <a16:creationId xmlns:a16="http://schemas.microsoft.com/office/drawing/2014/main" id="{A062AC16-E4CC-D3F2-A9E3-55110F728E65}"/>
                </a:ext>
              </a:extLst>
            </p:cNvPr>
            <p:cNvPicPr/>
            <p:nvPr/>
          </p:nvPicPr>
          <p:blipFill>
            <a:blip r:embed="rId3" cstate="print"/>
            <a:stretch>
              <a:fillRect/>
            </a:stretch>
          </p:blipFill>
          <p:spPr>
            <a:xfrm>
              <a:off x="857249" y="3209925"/>
              <a:ext cx="7981949" cy="3476624"/>
            </a:xfrm>
            <a:prstGeom prst="rect">
              <a:avLst/>
            </a:prstGeom>
          </p:spPr>
        </p:pic>
        <p:sp>
          <p:nvSpPr>
            <p:cNvPr id="7" name="object 7">
              <a:extLst>
                <a:ext uri="{FF2B5EF4-FFF2-40B4-BE49-F238E27FC236}">
                  <a16:creationId xmlns:a16="http://schemas.microsoft.com/office/drawing/2014/main" id="{528F8D89-8677-7C80-8BCB-CE3AC09C0F21}"/>
                </a:ext>
              </a:extLst>
            </p:cNvPr>
            <p:cNvSpPr/>
            <p:nvPr/>
          </p:nvSpPr>
          <p:spPr>
            <a:xfrm>
              <a:off x="857249" y="3209925"/>
              <a:ext cx="7981950" cy="3467100"/>
            </a:xfrm>
            <a:custGeom>
              <a:avLst/>
              <a:gdLst/>
              <a:ahLst/>
              <a:cxnLst/>
              <a:rect l="l" t="t" r="r" b="b"/>
              <a:pathLst>
                <a:path w="7981950" h="3467100">
                  <a:moveTo>
                    <a:pt x="170527" y="12700"/>
                  </a:moveTo>
                  <a:lnTo>
                    <a:pt x="129358" y="12700"/>
                  </a:lnTo>
                  <a:lnTo>
                    <a:pt x="138965" y="0"/>
                  </a:lnTo>
                  <a:lnTo>
                    <a:pt x="180211" y="0"/>
                  </a:lnTo>
                  <a:lnTo>
                    <a:pt x="170527" y="12700"/>
                  </a:lnTo>
                  <a:close/>
                </a:path>
                <a:path w="7981950" h="3467100">
                  <a:moveTo>
                    <a:pt x="7852588" y="12700"/>
                  </a:moveTo>
                  <a:lnTo>
                    <a:pt x="7811421" y="12700"/>
                  </a:lnTo>
                  <a:lnTo>
                    <a:pt x="7801737" y="0"/>
                  </a:lnTo>
                  <a:lnTo>
                    <a:pt x="7842982" y="0"/>
                  </a:lnTo>
                  <a:lnTo>
                    <a:pt x="7852588" y="12700"/>
                  </a:lnTo>
                  <a:close/>
                </a:path>
                <a:path w="7981950" h="3467100">
                  <a:moveTo>
                    <a:pt x="124016" y="25400"/>
                  </a:moveTo>
                  <a:lnTo>
                    <a:pt x="101829" y="25400"/>
                  </a:lnTo>
                  <a:lnTo>
                    <a:pt x="110767" y="12700"/>
                  </a:lnTo>
                  <a:lnTo>
                    <a:pt x="133003" y="12700"/>
                  </a:lnTo>
                  <a:lnTo>
                    <a:pt x="124016" y="25400"/>
                  </a:lnTo>
                  <a:close/>
                </a:path>
                <a:path w="7981950" h="3467100">
                  <a:moveTo>
                    <a:pt x="7880118" y="25400"/>
                  </a:moveTo>
                  <a:lnTo>
                    <a:pt x="7857932" y="25400"/>
                  </a:lnTo>
                  <a:lnTo>
                    <a:pt x="7848945" y="12700"/>
                  </a:lnTo>
                  <a:lnTo>
                    <a:pt x="7871180" y="12700"/>
                  </a:lnTo>
                  <a:lnTo>
                    <a:pt x="7880118" y="25400"/>
                  </a:lnTo>
                  <a:close/>
                </a:path>
                <a:path w="7981950" h="3467100">
                  <a:moveTo>
                    <a:pt x="98422" y="38100"/>
                  </a:moveTo>
                  <a:lnTo>
                    <a:pt x="84710" y="38100"/>
                  </a:lnTo>
                  <a:lnTo>
                    <a:pt x="93130" y="25400"/>
                  </a:lnTo>
                  <a:lnTo>
                    <a:pt x="106726" y="25400"/>
                  </a:lnTo>
                  <a:lnTo>
                    <a:pt x="98422" y="38100"/>
                  </a:lnTo>
                  <a:close/>
                </a:path>
                <a:path w="7981950" h="3467100">
                  <a:moveTo>
                    <a:pt x="7897237" y="38100"/>
                  </a:moveTo>
                  <a:lnTo>
                    <a:pt x="7883526" y="38100"/>
                  </a:lnTo>
                  <a:lnTo>
                    <a:pt x="7875222" y="25400"/>
                  </a:lnTo>
                  <a:lnTo>
                    <a:pt x="7888818" y="25400"/>
                  </a:lnTo>
                  <a:lnTo>
                    <a:pt x="7897237" y="38100"/>
                  </a:lnTo>
                  <a:close/>
                </a:path>
                <a:path w="7981950" h="3467100">
                  <a:moveTo>
                    <a:pt x="82653" y="50800"/>
                  </a:moveTo>
                  <a:lnTo>
                    <a:pt x="68833" y="50800"/>
                  </a:lnTo>
                  <a:lnTo>
                    <a:pt x="76611" y="38100"/>
                  </a:lnTo>
                  <a:lnTo>
                    <a:pt x="90384" y="38100"/>
                  </a:lnTo>
                  <a:lnTo>
                    <a:pt x="82653" y="50800"/>
                  </a:lnTo>
                  <a:close/>
                </a:path>
                <a:path w="7981950" h="3467100">
                  <a:moveTo>
                    <a:pt x="7913115" y="50800"/>
                  </a:moveTo>
                  <a:lnTo>
                    <a:pt x="7899294" y="50800"/>
                  </a:lnTo>
                  <a:lnTo>
                    <a:pt x="7891563" y="38100"/>
                  </a:lnTo>
                  <a:lnTo>
                    <a:pt x="7905336" y="38100"/>
                  </a:lnTo>
                  <a:lnTo>
                    <a:pt x="7913115" y="50800"/>
                  </a:lnTo>
                  <a:close/>
                </a:path>
                <a:path w="7981950" h="3467100">
                  <a:moveTo>
                    <a:pt x="11686" y="177800"/>
                  </a:moveTo>
                  <a:lnTo>
                    <a:pt x="2264" y="177800"/>
                  </a:lnTo>
                  <a:lnTo>
                    <a:pt x="4026" y="165100"/>
                  </a:lnTo>
                  <a:lnTo>
                    <a:pt x="6281" y="152400"/>
                  </a:lnTo>
                  <a:lnTo>
                    <a:pt x="9020" y="139700"/>
                  </a:lnTo>
                  <a:lnTo>
                    <a:pt x="12243" y="127000"/>
                  </a:lnTo>
                  <a:lnTo>
                    <a:pt x="15950" y="127000"/>
                  </a:lnTo>
                  <a:lnTo>
                    <a:pt x="20122" y="114300"/>
                  </a:lnTo>
                  <a:lnTo>
                    <a:pt x="24741" y="101600"/>
                  </a:lnTo>
                  <a:lnTo>
                    <a:pt x="29805" y="101600"/>
                  </a:lnTo>
                  <a:lnTo>
                    <a:pt x="35315" y="88900"/>
                  </a:lnTo>
                  <a:lnTo>
                    <a:pt x="41244" y="76200"/>
                  </a:lnTo>
                  <a:lnTo>
                    <a:pt x="47563" y="76200"/>
                  </a:lnTo>
                  <a:lnTo>
                    <a:pt x="54274" y="63500"/>
                  </a:lnTo>
                  <a:lnTo>
                    <a:pt x="61375" y="50800"/>
                  </a:lnTo>
                  <a:lnTo>
                    <a:pt x="75229" y="50800"/>
                  </a:lnTo>
                  <a:lnTo>
                    <a:pt x="68110" y="63500"/>
                  </a:lnTo>
                  <a:lnTo>
                    <a:pt x="61332" y="63500"/>
                  </a:lnTo>
                  <a:lnTo>
                    <a:pt x="54926" y="76200"/>
                  </a:lnTo>
                  <a:lnTo>
                    <a:pt x="48894" y="88900"/>
                  </a:lnTo>
                  <a:lnTo>
                    <a:pt x="43235" y="88900"/>
                  </a:lnTo>
                  <a:lnTo>
                    <a:pt x="37975" y="101600"/>
                  </a:lnTo>
                  <a:lnTo>
                    <a:pt x="33141" y="114300"/>
                  </a:lnTo>
                  <a:lnTo>
                    <a:pt x="28733" y="114300"/>
                  </a:lnTo>
                  <a:lnTo>
                    <a:pt x="24750" y="127000"/>
                  </a:lnTo>
                  <a:lnTo>
                    <a:pt x="21212" y="139700"/>
                  </a:lnTo>
                  <a:lnTo>
                    <a:pt x="18135" y="139700"/>
                  </a:lnTo>
                  <a:lnTo>
                    <a:pt x="15521" y="152400"/>
                  </a:lnTo>
                  <a:lnTo>
                    <a:pt x="13368" y="165100"/>
                  </a:lnTo>
                  <a:lnTo>
                    <a:pt x="11686" y="177800"/>
                  </a:lnTo>
                  <a:close/>
                </a:path>
                <a:path w="7981950" h="3467100">
                  <a:moveTo>
                    <a:pt x="7979684" y="177800"/>
                  </a:moveTo>
                  <a:lnTo>
                    <a:pt x="7970261" y="177800"/>
                  </a:lnTo>
                  <a:lnTo>
                    <a:pt x="7968580" y="165100"/>
                  </a:lnTo>
                  <a:lnTo>
                    <a:pt x="7966427" y="152400"/>
                  </a:lnTo>
                  <a:lnTo>
                    <a:pt x="7963813" y="139700"/>
                  </a:lnTo>
                  <a:lnTo>
                    <a:pt x="7960736" y="139700"/>
                  </a:lnTo>
                  <a:lnTo>
                    <a:pt x="7957197" y="127000"/>
                  </a:lnTo>
                  <a:lnTo>
                    <a:pt x="7953215" y="114300"/>
                  </a:lnTo>
                  <a:lnTo>
                    <a:pt x="7948806" y="114300"/>
                  </a:lnTo>
                  <a:lnTo>
                    <a:pt x="7943973" y="101600"/>
                  </a:lnTo>
                  <a:lnTo>
                    <a:pt x="7938713" y="88900"/>
                  </a:lnTo>
                  <a:lnTo>
                    <a:pt x="7933054" y="88900"/>
                  </a:lnTo>
                  <a:lnTo>
                    <a:pt x="7927022" y="76200"/>
                  </a:lnTo>
                  <a:lnTo>
                    <a:pt x="7920617" y="63500"/>
                  </a:lnTo>
                  <a:lnTo>
                    <a:pt x="7913838" y="63500"/>
                  </a:lnTo>
                  <a:lnTo>
                    <a:pt x="7906719" y="50800"/>
                  </a:lnTo>
                  <a:lnTo>
                    <a:pt x="7920573" y="50800"/>
                  </a:lnTo>
                  <a:lnTo>
                    <a:pt x="7927674" y="63500"/>
                  </a:lnTo>
                  <a:lnTo>
                    <a:pt x="7934385" y="76200"/>
                  </a:lnTo>
                  <a:lnTo>
                    <a:pt x="7940704" y="76200"/>
                  </a:lnTo>
                  <a:lnTo>
                    <a:pt x="7946633" y="88900"/>
                  </a:lnTo>
                  <a:lnTo>
                    <a:pt x="7952143" y="101600"/>
                  </a:lnTo>
                  <a:lnTo>
                    <a:pt x="7957207" y="101600"/>
                  </a:lnTo>
                  <a:lnTo>
                    <a:pt x="7961825" y="114300"/>
                  </a:lnTo>
                  <a:lnTo>
                    <a:pt x="7965997" y="127000"/>
                  </a:lnTo>
                  <a:lnTo>
                    <a:pt x="7969704" y="127000"/>
                  </a:lnTo>
                  <a:lnTo>
                    <a:pt x="7972928" y="139700"/>
                  </a:lnTo>
                  <a:lnTo>
                    <a:pt x="7975667" y="152400"/>
                  </a:lnTo>
                  <a:lnTo>
                    <a:pt x="7977922" y="165100"/>
                  </a:lnTo>
                  <a:lnTo>
                    <a:pt x="7979684" y="177800"/>
                  </a:lnTo>
                  <a:close/>
                </a:path>
                <a:path w="7981950" h="3467100">
                  <a:moveTo>
                    <a:pt x="9765" y="3276600"/>
                  </a:moveTo>
                  <a:lnTo>
                    <a:pt x="251" y="3276600"/>
                  </a:lnTo>
                  <a:lnTo>
                    <a:pt x="0" y="3263900"/>
                  </a:lnTo>
                  <a:lnTo>
                    <a:pt x="0" y="203200"/>
                  </a:lnTo>
                  <a:lnTo>
                    <a:pt x="251" y="190500"/>
                  </a:lnTo>
                  <a:lnTo>
                    <a:pt x="1006" y="177800"/>
                  </a:lnTo>
                  <a:lnTo>
                    <a:pt x="10485" y="177800"/>
                  </a:lnTo>
                  <a:lnTo>
                    <a:pt x="9765" y="190500"/>
                  </a:lnTo>
                  <a:lnTo>
                    <a:pt x="9524" y="203200"/>
                  </a:lnTo>
                  <a:lnTo>
                    <a:pt x="9524" y="3263900"/>
                  </a:lnTo>
                  <a:lnTo>
                    <a:pt x="9765" y="3276600"/>
                  </a:lnTo>
                  <a:close/>
                </a:path>
                <a:path w="7981950" h="3467100">
                  <a:moveTo>
                    <a:pt x="7981698" y="3276600"/>
                  </a:moveTo>
                  <a:lnTo>
                    <a:pt x="7972184" y="3276600"/>
                  </a:lnTo>
                  <a:lnTo>
                    <a:pt x="7972424" y="3263900"/>
                  </a:lnTo>
                  <a:lnTo>
                    <a:pt x="7972424" y="203200"/>
                  </a:lnTo>
                  <a:lnTo>
                    <a:pt x="7972184" y="190500"/>
                  </a:lnTo>
                  <a:lnTo>
                    <a:pt x="7971463" y="177800"/>
                  </a:lnTo>
                  <a:lnTo>
                    <a:pt x="7980942" y="177800"/>
                  </a:lnTo>
                  <a:lnTo>
                    <a:pt x="7981698" y="190500"/>
                  </a:lnTo>
                  <a:lnTo>
                    <a:pt x="7981949" y="203200"/>
                  </a:lnTo>
                  <a:lnTo>
                    <a:pt x="7981949" y="3263900"/>
                  </a:lnTo>
                  <a:lnTo>
                    <a:pt x="7981698" y="3276600"/>
                  </a:lnTo>
                  <a:close/>
                </a:path>
                <a:path w="7981950" h="3467100">
                  <a:moveTo>
                    <a:pt x="54926" y="3390900"/>
                  </a:moveTo>
                  <a:lnTo>
                    <a:pt x="41244" y="3390900"/>
                  </a:lnTo>
                  <a:lnTo>
                    <a:pt x="35315" y="3378200"/>
                  </a:lnTo>
                  <a:lnTo>
                    <a:pt x="29805" y="3365500"/>
                  </a:lnTo>
                  <a:lnTo>
                    <a:pt x="24741" y="3365500"/>
                  </a:lnTo>
                  <a:lnTo>
                    <a:pt x="20122" y="3352800"/>
                  </a:lnTo>
                  <a:lnTo>
                    <a:pt x="15950" y="3340100"/>
                  </a:lnTo>
                  <a:lnTo>
                    <a:pt x="12243" y="3327400"/>
                  </a:lnTo>
                  <a:lnTo>
                    <a:pt x="9020" y="3327400"/>
                  </a:lnTo>
                  <a:lnTo>
                    <a:pt x="6281" y="3314700"/>
                  </a:lnTo>
                  <a:lnTo>
                    <a:pt x="4026" y="3302000"/>
                  </a:lnTo>
                  <a:lnTo>
                    <a:pt x="2264" y="3289300"/>
                  </a:lnTo>
                  <a:lnTo>
                    <a:pt x="1006" y="3276600"/>
                  </a:lnTo>
                  <a:lnTo>
                    <a:pt x="10485" y="3276600"/>
                  </a:lnTo>
                  <a:lnTo>
                    <a:pt x="11686" y="3289300"/>
                  </a:lnTo>
                  <a:lnTo>
                    <a:pt x="13368" y="3302000"/>
                  </a:lnTo>
                  <a:lnTo>
                    <a:pt x="15521" y="3314700"/>
                  </a:lnTo>
                  <a:lnTo>
                    <a:pt x="18135" y="3314700"/>
                  </a:lnTo>
                  <a:lnTo>
                    <a:pt x="21212" y="3327400"/>
                  </a:lnTo>
                  <a:lnTo>
                    <a:pt x="24750" y="3340100"/>
                  </a:lnTo>
                  <a:lnTo>
                    <a:pt x="28733" y="3340100"/>
                  </a:lnTo>
                  <a:lnTo>
                    <a:pt x="33141" y="3352800"/>
                  </a:lnTo>
                  <a:lnTo>
                    <a:pt x="37975" y="3365500"/>
                  </a:lnTo>
                  <a:lnTo>
                    <a:pt x="43235" y="3378200"/>
                  </a:lnTo>
                  <a:lnTo>
                    <a:pt x="48894" y="3378200"/>
                  </a:lnTo>
                  <a:lnTo>
                    <a:pt x="54926" y="3390900"/>
                  </a:lnTo>
                  <a:close/>
                </a:path>
                <a:path w="7981950" h="3467100">
                  <a:moveTo>
                    <a:pt x="7940704" y="3390900"/>
                  </a:moveTo>
                  <a:lnTo>
                    <a:pt x="7927022" y="3390900"/>
                  </a:lnTo>
                  <a:lnTo>
                    <a:pt x="7933054" y="3378200"/>
                  </a:lnTo>
                  <a:lnTo>
                    <a:pt x="7938713" y="3378200"/>
                  </a:lnTo>
                  <a:lnTo>
                    <a:pt x="7943973" y="3365500"/>
                  </a:lnTo>
                  <a:lnTo>
                    <a:pt x="7948806" y="3352800"/>
                  </a:lnTo>
                  <a:lnTo>
                    <a:pt x="7953215" y="3340100"/>
                  </a:lnTo>
                  <a:lnTo>
                    <a:pt x="7957197" y="3340100"/>
                  </a:lnTo>
                  <a:lnTo>
                    <a:pt x="7960736" y="3327400"/>
                  </a:lnTo>
                  <a:lnTo>
                    <a:pt x="7963813" y="3314700"/>
                  </a:lnTo>
                  <a:lnTo>
                    <a:pt x="7966427" y="3314700"/>
                  </a:lnTo>
                  <a:lnTo>
                    <a:pt x="7968580" y="3302000"/>
                  </a:lnTo>
                  <a:lnTo>
                    <a:pt x="7970261" y="3289300"/>
                  </a:lnTo>
                  <a:lnTo>
                    <a:pt x="7971463" y="3276600"/>
                  </a:lnTo>
                  <a:lnTo>
                    <a:pt x="7980943" y="3276600"/>
                  </a:lnTo>
                  <a:lnTo>
                    <a:pt x="7979684" y="3289300"/>
                  </a:lnTo>
                  <a:lnTo>
                    <a:pt x="7977923" y="3302000"/>
                  </a:lnTo>
                  <a:lnTo>
                    <a:pt x="7975667" y="3314700"/>
                  </a:lnTo>
                  <a:lnTo>
                    <a:pt x="7972928" y="3327400"/>
                  </a:lnTo>
                  <a:lnTo>
                    <a:pt x="7969704" y="3327400"/>
                  </a:lnTo>
                  <a:lnTo>
                    <a:pt x="7965997" y="3340100"/>
                  </a:lnTo>
                  <a:lnTo>
                    <a:pt x="7961825" y="3352800"/>
                  </a:lnTo>
                  <a:lnTo>
                    <a:pt x="7957207" y="3365500"/>
                  </a:lnTo>
                  <a:lnTo>
                    <a:pt x="7952143" y="3365500"/>
                  </a:lnTo>
                  <a:lnTo>
                    <a:pt x="7946632" y="3378200"/>
                  </a:lnTo>
                  <a:lnTo>
                    <a:pt x="7940704" y="3390900"/>
                  </a:lnTo>
                  <a:close/>
                </a:path>
                <a:path w="7981950" h="3467100">
                  <a:moveTo>
                    <a:pt x="68110" y="3403600"/>
                  </a:moveTo>
                  <a:lnTo>
                    <a:pt x="54274" y="3403600"/>
                  </a:lnTo>
                  <a:lnTo>
                    <a:pt x="47563" y="3390900"/>
                  </a:lnTo>
                  <a:lnTo>
                    <a:pt x="61332" y="3390900"/>
                  </a:lnTo>
                  <a:lnTo>
                    <a:pt x="68110" y="3403600"/>
                  </a:lnTo>
                  <a:close/>
                </a:path>
                <a:path w="7981950" h="3467100">
                  <a:moveTo>
                    <a:pt x="7927674" y="3403600"/>
                  </a:moveTo>
                  <a:lnTo>
                    <a:pt x="7913838" y="3403600"/>
                  </a:lnTo>
                  <a:lnTo>
                    <a:pt x="7920617" y="3390900"/>
                  </a:lnTo>
                  <a:lnTo>
                    <a:pt x="7934385" y="3390900"/>
                  </a:lnTo>
                  <a:lnTo>
                    <a:pt x="7927674" y="3403600"/>
                  </a:lnTo>
                  <a:close/>
                </a:path>
                <a:path w="7981950" h="3467100">
                  <a:moveTo>
                    <a:pt x="98422" y="3429000"/>
                  </a:moveTo>
                  <a:lnTo>
                    <a:pt x="76611" y="3429000"/>
                  </a:lnTo>
                  <a:lnTo>
                    <a:pt x="68833" y="3416300"/>
                  </a:lnTo>
                  <a:lnTo>
                    <a:pt x="61375" y="3403600"/>
                  </a:lnTo>
                  <a:lnTo>
                    <a:pt x="75229" y="3403600"/>
                  </a:lnTo>
                  <a:lnTo>
                    <a:pt x="82653" y="3416300"/>
                  </a:lnTo>
                  <a:lnTo>
                    <a:pt x="90384" y="3416300"/>
                  </a:lnTo>
                  <a:lnTo>
                    <a:pt x="98422" y="3429000"/>
                  </a:lnTo>
                  <a:close/>
                </a:path>
                <a:path w="7981950" h="3467100">
                  <a:moveTo>
                    <a:pt x="7905336" y="3429000"/>
                  </a:moveTo>
                  <a:lnTo>
                    <a:pt x="7883527" y="3429000"/>
                  </a:lnTo>
                  <a:lnTo>
                    <a:pt x="7891564" y="3416300"/>
                  </a:lnTo>
                  <a:lnTo>
                    <a:pt x="7899295" y="3416300"/>
                  </a:lnTo>
                  <a:lnTo>
                    <a:pt x="7906719" y="3403600"/>
                  </a:lnTo>
                  <a:lnTo>
                    <a:pt x="7920573" y="3403600"/>
                  </a:lnTo>
                  <a:lnTo>
                    <a:pt x="7913115" y="3416300"/>
                  </a:lnTo>
                  <a:lnTo>
                    <a:pt x="7905336" y="3429000"/>
                  </a:lnTo>
                  <a:close/>
                </a:path>
                <a:path w="7981950" h="3467100">
                  <a:moveTo>
                    <a:pt x="115257" y="3441700"/>
                  </a:moveTo>
                  <a:lnTo>
                    <a:pt x="101829" y="3441700"/>
                  </a:lnTo>
                  <a:lnTo>
                    <a:pt x="93130" y="3429000"/>
                  </a:lnTo>
                  <a:lnTo>
                    <a:pt x="106726" y="3429000"/>
                  </a:lnTo>
                  <a:lnTo>
                    <a:pt x="115257" y="3441700"/>
                  </a:lnTo>
                  <a:close/>
                </a:path>
                <a:path w="7981950" h="3467100">
                  <a:moveTo>
                    <a:pt x="7880117" y="3441700"/>
                  </a:moveTo>
                  <a:lnTo>
                    <a:pt x="7866691" y="3441700"/>
                  </a:lnTo>
                  <a:lnTo>
                    <a:pt x="7875223" y="3429000"/>
                  </a:lnTo>
                  <a:lnTo>
                    <a:pt x="7888816" y="3429000"/>
                  </a:lnTo>
                  <a:lnTo>
                    <a:pt x="7880117" y="3441700"/>
                  </a:lnTo>
                  <a:close/>
                </a:path>
                <a:path w="7981950" h="3467100">
                  <a:moveTo>
                    <a:pt x="142174" y="3454400"/>
                  </a:moveTo>
                  <a:lnTo>
                    <a:pt x="119943" y="3454400"/>
                  </a:lnTo>
                  <a:lnTo>
                    <a:pt x="110767" y="3441700"/>
                  </a:lnTo>
                  <a:lnTo>
                    <a:pt x="133003" y="3441700"/>
                  </a:lnTo>
                  <a:lnTo>
                    <a:pt x="142174" y="3454400"/>
                  </a:lnTo>
                  <a:close/>
                </a:path>
                <a:path w="7981950" h="3467100">
                  <a:moveTo>
                    <a:pt x="7862003" y="3454400"/>
                  </a:moveTo>
                  <a:lnTo>
                    <a:pt x="7839775" y="3454400"/>
                  </a:lnTo>
                  <a:lnTo>
                    <a:pt x="7848945" y="3441700"/>
                  </a:lnTo>
                  <a:lnTo>
                    <a:pt x="7871180" y="3441700"/>
                  </a:lnTo>
                  <a:lnTo>
                    <a:pt x="7862003" y="3454400"/>
                  </a:lnTo>
                  <a:close/>
                </a:path>
                <a:path w="7981950" h="3467100">
                  <a:moveTo>
                    <a:pt x="7833228" y="3467100"/>
                  </a:moveTo>
                  <a:lnTo>
                    <a:pt x="148720" y="3467100"/>
                  </a:lnTo>
                  <a:lnTo>
                    <a:pt x="138965" y="3454400"/>
                  </a:lnTo>
                  <a:lnTo>
                    <a:pt x="7842982" y="3454400"/>
                  </a:lnTo>
                  <a:lnTo>
                    <a:pt x="7833228" y="3467100"/>
                  </a:lnTo>
                  <a:close/>
                </a:path>
              </a:pathLst>
            </a:custGeom>
            <a:solidFill>
              <a:srgbClr val="70C7EF">
                <a:alpha val="25099"/>
              </a:srgbClr>
            </a:solidFill>
          </p:spPr>
          <p:txBody>
            <a:bodyPr wrap="square" lIns="0" tIns="0" rIns="0" bIns="0" rtlCol="0"/>
            <a:lstStyle/>
            <a:p>
              <a:endParaRPr/>
            </a:p>
          </p:txBody>
        </p:sp>
      </p:grpSp>
      <p:sp>
        <p:nvSpPr>
          <p:cNvPr id="8" name="object 8">
            <a:extLst>
              <a:ext uri="{FF2B5EF4-FFF2-40B4-BE49-F238E27FC236}">
                <a16:creationId xmlns:a16="http://schemas.microsoft.com/office/drawing/2014/main" id="{B9CA4479-03CD-D11E-B896-B191D058FA5A}"/>
              </a:ext>
            </a:extLst>
          </p:cNvPr>
          <p:cNvSpPr txBox="1"/>
          <p:nvPr userDrawn="1"/>
        </p:nvSpPr>
        <p:spPr>
          <a:xfrm>
            <a:off x="1257255" y="4208617"/>
            <a:ext cx="3985260" cy="354965"/>
          </a:xfrm>
          <a:prstGeom prst="rect">
            <a:avLst/>
          </a:prstGeom>
        </p:spPr>
        <p:txBody>
          <a:bodyPr vert="horz" wrap="square" lIns="0" tIns="13970" rIns="0" bIns="0" rtlCol="0">
            <a:spAutoFit/>
          </a:bodyPr>
          <a:lstStyle/>
          <a:p>
            <a:pPr marL="12700">
              <a:lnSpc>
                <a:spcPct val="100000"/>
              </a:lnSpc>
              <a:spcBef>
                <a:spcPts val="110"/>
              </a:spcBef>
            </a:pPr>
            <a:r>
              <a:rPr sz="2150" b="1" spc="-10">
                <a:solidFill>
                  <a:srgbClr val="B4C3D5"/>
                </a:solidFill>
                <a:latin typeface="Trebuchet MS"/>
                <a:cs typeface="Trebuchet MS"/>
              </a:rPr>
              <a:t>California</a:t>
            </a:r>
            <a:r>
              <a:rPr sz="2150" b="1" spc="-85">
                <a:solidFill>
                  <a:srgbClr val="B4C3D5"/>
                </a:solidFill>
                <a:latin typeface="Trebuchet MS"/>
                <a:cs typeface="Trebuchet MS"/>
              </a:rPr>
              <a:t> </a:t>
            </a:r>
            <a:r>
              <a:rPr sz="2150" b="1" spc="60">
                <a:solidFill>
                  <a:srgbClr val="B4C3D5"/>
                </a:solidFill>
                <a:latin typeface="Trebuchet MS"/>
                <a:cs typeface="Trebuchet MS"/>
              </a:rPr>
              <a:t>FQHC</a:t>
            </a:r>
            <a:r>
              <a:rPr sz="2150" b="1" spc="-130">
                <a:solidFill>
                  <a:srgbClr val="B4C3D5"/>
                </a:solidFill>
                <a:latin typeface="Trebuchet MS"/>
                <a:cs typeface="Trebuchet MS"/>
              </a:rPr>
              <a:t> </a:t>
            </a:r>
            <a:r>
              <a:rPr sz="2150" b="1" spc="-285">
                <a:solidFill>
                  <a:srgbClr val="B4C3D5"/>
                </a:solidFill>
                <a:latin typeface="Trebuchet MS"/>
                <a:cs typeface="Trebuchet MS"/>
              </a:rPr>
              <a:t>·</a:t>
            </a:r>
            <a:r>
              <a:rPr sz="2150" b="1" spc="-30">
                <a:solidFill>
                  <a:srgbClr val="B4C3D5"/>
                </a:solidFill>
                <a:latin typeface="Trebuchet MS"/>
                <a:cs typeface="Trebuchet MS"/>
              </a:rPr>
              <a:t> </a:t>
            </a:r>
            <a:r>
              <a:rPr sz="2150" b="1" spc="-40">
                <a:solidFill>
                  <a:srgbClr val="B4C3D5"/>
                </a:solidFill>
                <a:latin typeface="Trebuchet MS"/>
                <a:cs typeface="Trebuchet MS"/>
              </a:rPr>
              <a:t>118</a:t>
            </a:r>
            <a:r>
              <a:rPr sz="2150" b="1" spc="-135">
                <a:solidFill>
                  <a:srgbClr val="B4C3D5"/>
                </a:solidFill>
                <a:latin typeface="Trebuchet MS"/>
                <a:cs typeface="Trebuchet MS"/>
              </a:rPr>
              <a:t> </a:t>
            </a:r>
            <a:r>
              <a:rPr sz="2150" b="1" spc="-10">
                <a:solidFill>
                  <a:srgbClr val="B4C3D5"/>
                </a:solidFill>
                <a:latin typeface="Trebuchet MS"/>
                <a:cs typeface="Trebuchet MS"/>
              </a:rPr>
              <a:t>providers</a:t>
            </a:r>
            <a:endParaRPr sz="2150">
              <a:latin typeface="Trebuchet MS"/>
              <a:cs typeface="Trebuchet MS"/>
            </a:endParaRPr>
          </a:p>
        </p:txBody>
      </p:sp>
      <p:sp>
        <p:nvSpPr>
          <p:cNvPr id="9" name="object 9">
            <a:extLst>
              <a:ext uri="{FF2B5EF4-FFF2-40B4-BE49-F238E27FC236}">
                <a16:creationId xmlns:a16="http://schemas.microsoft.com/office/drawing/2014/main" id="{9CDDEEF9-2D7A-81E6-811A-E9B4F207FDDF}"/>
              </a:ext>
            </a:extLst>
          </p:cNvPr>
          <p:cNvSpPr txBox="1"/>
          <p:nvPr userDrawn="1"/>
        </p:nvSpPr>
        <p:spPr>
          <a:xfrm>
            <a:off x="1257255" y="4706391"/>
            <a:ext cx="5568315" cy="695325"/>
          </a:xfrm>
          <a:prstGeom prst="rect">
            <a:avLst/>
          </a:prstGeom>
        </p:spPr>
        <p:txBody>
          <a:bodyPr vert="horz" wrap="square" lIns="0" tIns="11430" rIns="0" bIns="0" rtlCol="0">
            <a:spAutoFit/>
          </a:bodyPr>
          <a:lstStyle/>
          <a:p>
            <a:pPr marL="12700">
              <a:lnSpc>
                <a:spcPct val="100000"/>
              </a:lnSpc>
              <a:spcBef>
                <a:spcPts val="90"/>
              </a:spcBef>
            </a:pPr>
            <a:r>
              <a:rPr sz="4400" b="1" spc="385">
                <a:solidFill>
                  <a:srgbClr val="70C7EF"/>
                </a:solidFill>
                <a:latin typeface="Trebuchet MS"/>
                <a:cs typeface="Trebuchet MS"/>
              </a:rPr>
              <a:t>90%</a:t>
            </a:r>
            <a:r>
              <a:rPr sz="4400" b="1" spc="-55">
                <a:solidFill>
                  <a:srgbClr val="70C7EF"/>
                </a:solidFill>
                <a:latin typeface="Trebuchet MS"/>
                <a:cs typeface="Trebuchet MS"/>
              </a:rPr>
              <a:t> </a:t>
            </a:r>
            <a:r>
              <a:rPr sz="2000" b="1" spc="-75">
                <a:solidFill>
                  <a:srgbClr val="FFFFFF"/>
                </a:solidFill>
                <a:latin typeface="Trebuchet MS"/>
                <a:cs typeface="Trebuchet MS"/>
              </a:rPr>
              <a:t>reduction</a:t>
            </a:r>
            <a:r>
              <a:rPr sz="2000" b="1" spc="-30">
                <a:solidFill>
                  <a:srgbClr val="FFFFFF"/>
                </a:solidFill>
                <a:latin typeface="Trebuchet MS"/>
                <a:cs typeface="Trebuchet MS"/>
              </a:rPr>
              <a:t> </a:t>
            </a:r>
            <a:r>
              <a:rPr sz="2000" b="1" spc="-85">
                <a:solidFill>
                  <a:srgbClr val="FFFFFF"/>
                </a:solidFill>
                <a:latin typeface="Trebuchet MS"/>
                <a:cs typeface="Trebuchet MS"/>
              </a:rPr>
              <a:t>in</a:t>
            </a:r>
            <a:r>
              <a:rPr sz="2000" b="1" spc="-30">
                <a:solidFill>
                  <a:srgbClr val="FFFFFF"/>
                </a:solidFill>
                <a:latin typeface="Trebuchet MS"/>
                <a:cs typeface="Trebuchet MS"/>
              </a:rPr>
              <a:t> </a:t>
            </a:r>
            <a:r>
              <a:rPr sz="2000" b="1" spc="-50">
                <a:solidFill>
                  <a:srgbClr val="FFFFFF"/>
                </a:solidFill>
                <a:latin typeface="Trebuchet MS"/>
                <a:cs typeface="Trebuchet MS"/>
              </a:rPr>
              <a:t>administrative</a:t>
            </a:r>
            <a:r>
              <a:rPr sz="2000" b="1" spc="-90">
                <a:solidFill>
                  <a:srgbClr val="FFFFFF"/>
                </a:solidFill>
                <a:latin typeface="Trebuchet MS"/>
                <a:cs typeface="Trebuchet MS"/>
              </a:rPr>
              <a:t> </a:t>
            </a:r>
            <a:r>
              <a:rPr sz="2000" b="1" spc="-10">
                <a:solidFill>
                  <a:srgbClr val="FFFFFF"/>
                </a:solidFill>
                <a:latin typeface="Trebuchet MS"/>
                <a:cs typeface="Trebuchet MS"/>
              </a:rPr>
              <a:t>overhead</a:t>
            </a:r>
            <a:endParaRPr sz="2000">
              <a:latin typeface="Trebuchet MS"/>
              <a:cs typeface="Trebuchet MS"/>
            </a:endParaRPr>
          </a:p>
        </p:txBody>
      </p:sp>
      <p:sp>
        <p:nvSpPr>
          <p:cNvPr id="10" name="object 10">
            <a:extLst>
              <a:ext uri="{FF2B5EF4-FFF2-40B4-BE49-F238E27FC236}">
                <a16:creationId xmlns:a16="http://schemas.microsoft.com/office/drawing/2014/main" id="{50CF5FFE-D863-9EE3-CDC5-6F419B75D64A}"/>
              </a:ext>
            </a:extLst>
          </p:cNvPr>
          <p:cNvSpPr txBox="1"/>
          <p:nvPr userDrawn="1"/>
        </p:nvSpPr>
        <p:spPr>
          <a:xfrm>
            <a:off x="1257255" y="5487441"/>
            <a:ext cx="1532890" cy="695325"/>
          </a:xfrm>
          <a:prstGeom prst="rect">
            <a:avLst/>
          </a:prstGeom>
        </p:spPr>
        <p:txBody>
          <a:bodyPr vert="horz" wrap="square" lIns="0" tIns="11430" rIns="0" bIns="0" rtlCol="0">
            <a:spAutoFit/>
          </a:bodyPr>
          <a:lstStyle/>
          <a:p>
            <a:pPr marL="12700">
              <a:lnSpc>
                <a:spcPct val="100000"/>
              </a:lnSpc>
              <a:spcBef>
                <a:spcPts val="90"/>
              </a:spcBef>
            </a:pPr>
            <a:r>
              <a:rPr sz="4400" b="1" spc="245">
                <a:solidFill>
                  <a:srgbClr val="70C7EF"/>
                </a:solidFill>
                <a:latin typeface="Trebuchet MS"/>
                <a:cs typeface="Trebuchet MS"/>
              </a:rPr>
              <a:t>100%</a:t>
            </a:r>
            <a:endParaRPr sz="4400">
              <a:latin typeface="Trebuchet MS"/>
              <a:cs typeface="Trebuchet MS"/>
            </a:endParaRPr>
          </a:p>
        </p:txBody>
      </p:sp>
      <p:sp>
        <p:nvSpPr>
          <p:cNvPr id="11" name="object 11">
            <a:extLst>
              <a:ext uri="{FF2B5EF4-FFF2-40B4-BE49-F238E27FC236}">
                <a16:creationId xmlns:a16="http://schemas.microsoft.com/office/drawing/2014/main" id="{D504F64D-8681-B6E2-B8D7-1F1ED10F8B5C}"/>
              </a:ext>
            </a:extLst>
          </p:cNvPr>
          <p:cNvSpPr txBox="1"/>
          <p:nvPr userDrawn="1"/>
        </p:nvSpPr>
        <p:spPr>
          <a:xfrm>
            <a:off x="2922195" y="5786875"/>
            <a:ext cx="5128260" cy="335915"/>
          </a:xfrm>
          <a:prstGeom prst="rect">
            <a:avLst/>
          </a:prstGeom>
        </p:spPr>
        <p:txBody>
          <a:bodyPr vert="horz" wrap="square" lIns="0" tIns="17145" rIns="0" bIns="0" rtlCol="0">
            <a:spAutoFit/>
          </a:bodyPr>
          <a:lstStyle/>
          <a:p>
            <a:pPr marL="12700">
              <a:lnSpc>
                <a:spcPct val="100000"/>
              </a:lnSpc>
              <a:spcBef>
                <a:spcPts val="135"/>
              </a:spcBef>
            </a:pPr>
            <a:r>
              <a:rPr sz="2000" b="1">
                <a:solidFill>
                  <a:srgbClr val="FFFFFF"/>
                </a:solidFill>
                <a:latin typeface="Trebuchet MS"/>
                <a:cs typeface="Trebuchet MS"/>
              </a:rPr>
              <a:t>of</a:t>
            </a:r>
            <a:r>
              <a:rPr sz="2000" b="1" spc="-170">
                <a:solidFill>
                  <a:srgbClr val="FFFFFF"/>
                </a:solidFill>
                <a:latin typeface="Trebuchet MS"/>
                <a:cs typeface="Trebuchet MS"/>
              </a:rPr>
              <a:t> </a:t>
            </a:r>
            <a:r>
              <a:rPr sz="2000" b="1" spc="-50">
                <a:solidFill>
                  <a:srgbClr val="FFFFFF"/>
                </a:solidFill>
                <a:latin typeface="Trebuchet MS"/>
                <a:cs typeface="Trebuchet MS"/>
              </a:rPr>
              <a:t>reviews</a:t>
            </a:r>
            <a:r>
              <a:rPr sz="2000" b="1" spc="-65">
                <a:solidFill>
                  <a:srgbClr val="FFFFFF"/>
                </a:solidFill>
                <a:latin typeface="Trebuchet MS"/>
                <a:cs typeface="Trebuchet MS"/>
              </a:rPr>
              <a:t> </a:t>
            </a:r>
            <a:r>
              <a:rPr sz="2000" b="1" spc="-60">
                <a:solidFill>
                  <a:srgbClr val="FFFFFF"/>
                </a:solidFill>
                <a:latin typeface="Trebuchet MS"/>
                <a:cs typeface="Trebuchet MS"/>
              </a:rPr>
              <a:t>complete</a:t>
            </a:r>
            <a:r>
              <a:rPr sz="2000" b="1" spc="-70">
                <a:solidFill>
                  <a:srgbClr val="FFFFFF"/>
                </a:solidFill>
                <a:latin typeface="Trebuchet MS"/>
                <a:cs typeface="Trebuchet MS"/>
              </a:rPr>
              <a:t> </a:t>
            </a:r>
            <a:r>
              <a:rPr sz="2000" b="1" spc="-85">
                <a:solidFill>
                  <a:srgbClr val="FFFFFF"/>
                </a:solidFill>
                <a:latin typeface="Trebuchet MS"/>
                <a:cs typeface="Trebuchet MS"/>
              </a:rPr>
              <a:t>in</a:t>
            </a:r>
            <a:r>
              <a:rPr sz="2000" b="1" spc="-20">
                <a:solidFill>
                  <a:srgbClr val="FFFFFF"/>
                </a:solidFill>
                <a:latin typeface="Trebuchet MS"/>
                <a:cs typeface="Trebuchet MS"/>
              </a:rPr>
              <a:t> </a:t>
            </a:r>
            <a:r>
              <a:rPr sz="2000" b="1" spc="-65">
                <a:solidFill>
                  <a:srgbClr val="FFFFFF"/>
                </a:solidFill>
                <a:latin typeface="Trebuchet MS"/>
                <a:cs typeface="Trebuchet MS"/>
              </a:rPr>
              <a:t>time</a:t>
            </a:r>
            <a:r>
              <a:rPr sz="2000" b="1" spc="-70">
                <a:solidFill>
                  <a:srgbClr val="FFFFFF"/>
                </a:solidFill>
                <a:latin typeface="Trebuchet MS"/>
                <a:cs typeface="Trebuchet MS"/>
              </a:rPr>
              <a:t> </a:t>
            </a:r>
            <a:r>
              <a:rPr sz="2000" b="1" spc="-45">
                <a:solidFill>
                  <a:srgbClr val="FFFFFF"/>
                </a:solidFill>
                <a:latin typeface="Trebuchet MS"/>
                <a:cs typeface="Trebuchet MS"/>
              </a:rPr>
              <a:t>for</a:t>
            </a:r>
            <a:r>
              <a:rPr sz="2000" b="1" spc="-110">
                <a:solidFill>
                  <a:srgbClr val="FFFFFF"/>
                </a:solidFill>
                <a:latin typeface="Trebuchet MS"/>
                <a:cs typeface="Trebuchet MS"/>
              </a:rPr>
              <a:t> </a:t>
            </a:r>
            <a:r>
              <a:rPr sz="2000" b="1" spc="165">
                <a:solidFill>
                  <a:srgbClr val="FFFFFF"/>
                </a:solidFill>
                <a:latin typeface="Trebuchet MS"/>
                <a:cs typeface="Trebuchet MS"/>
              </a:rPr>
              <a:t>HRSA</a:t>
            </a:r>
            <a:r>
              <a:rPr sz="2000" b="1" spc="-145">
                <a:solidFill>
                  <a:srgbClr val="FFFFFF"/>
                </a:solidFill>
                <a:latin typeface="Trebuchet MS"/>
                <a:cs typeface="Trebuchet MS"/>
              </a:rPr>
              <a:t> </a:t>
            </a:r>
            <a:r>
              <a:rPr sz="2000" b="1" spc="-10">
                <a:solidFill>
                  <a:srgbClr val="FFFFFF"/>
                </a:solidFill>
                <a:latin typeface="Trebuchet MS"/>
                <a:cs typeface="Trebuchet MS"/>
              </a:rPr>
              <a:t>audits</a:t>
            </a:r>
            <a:endParaRPr sz="2000">
              <a:latin typeface="Trebuchet MS"/>
              <a:cs typeface="Trebuchet MS"/>
            </a:endParaRPr>
          </a:p>
        </p:txBody>
      </p:sp>
      <p:sp>
        <p:nvSpPr>
          <p:cNvPr id="12" name="object 12">
            <a:extLst>
              <a:ext uri="{FF2B5EF4-FFF2-40B4-BE49-F238E27FC236}">
                <a16:creationId xmlns:a16="http://schemas.microsoft.com/office/drawing/2014/main" id="{04E19381-FBF6-0B95-88B8-02C54FF68137}"/>
              </a:ext>
            </a:extLst>
          </p:cNvPr>
          <p:cNvSpPr txBox="1"/>
          <p:nvPr userDrawn="1"/>
        </p:nvSpPr>
        <p:spPr>
          <a:xfrm>
            <a:off x="1257255" y="6268491"/>
            <a:ext cx="1292860" cy="695325"/>
          </a:xfrm>
          <a:prstGeom prst="rect">
            <a:avLst/>
          </a:prstGeom>
        </p:spPr>
        <p:txBody>
          <a:bodyPr vert="horz" wrap="square" lIns="0" tIns="11430" rIns="0" bIns="0" rtlCol="0">
            <a:spAutoFit/>
          </a:bodyPr>
          <a:lstStyle/>
          <a:p>
            <a:pPr marL="12700">
              <a:lnSpc>
                <a:spcPct val="100000"/>
              </a:lnSpc>
              <a:spcBef>
                <a:spcPts val="90"/>
              </a:spcBef>
            </a:pPr>
            <a:r>
              <a:rPr sz="4400" b="1">
                <a:solidFill>
                  <a:srgbClr val="70C7EF"/>
                </a:solidFill>
                <a:latin typeface="Trebuchet MS"/>
                <a:cs typeface="Trebuchet MS"/>
              </a:rPr>
              <a:t>2</a:t>
            </a:r>
            <a:r>
              <a:rPr sz="4400" b="1" spc="-190">
                <a:solidFill>
                  <a:srgbClr val="70C7EF"/>
                </a:solidFill>
                <a:latin typeface="Trebuchet MS"/>
                <a:cs typeface="Trebuchet MS"/>
              </a:rPr>
              <a:t> </a:t>
            </a:r>
            <a:r>
              <a:rPr sz="4400" b="1" spc="-25">
                <a:solidFill>
                  <a:srgbClr val="70C7EF"/>
                </a:solidFill>
                <a:latin typeface="Trebuchet MS"/>
                <a:cs typeface="Trebuchet MS"/>
              </a:rPr>
              <a:t>yrs</a:t>
            </a:r>
            <a:endParaRPr sz="4400">
              <a:latin typeface="Trebuchet MS"/>
              <a:cs typeface="Trebuchet MS"/>
            </a:endParaRPr>
          </a:p>
        </p:txBody>
      </p:sp>
      <p:sp>
        <p:nvSpPr>
          <p:cNvPr id="13" name="object 13">
            <a:extLst>
              <a:ext uri="{FF2B5EF4-FFF2-40B4-BE49-F238E27FC236}">
                <a16:creationId xmlns:a16="http://schemas.microsoft.com/office/drawing/2014/main" id="{C6009D9F-2769-9633-44C5-9B9022F99B49}"/>
              </a:ext>
            </a:extLst>
          </p:cNvPr>
          <p:cNvSpPr txBox="1"/>
          <p:nvPr userDrawn="1"/>
        </p:nvSpPr>
        <p:spPr>
          <a:xfrm>
            <a:off x="2702376" y="6567925"/>
            <a:ext cx="3336925" cy="335915"/>
          </a:xfrm>
          <a:prstGeom prst="rect">
            <a:avLst/>
          </a:prstGeom>
        </p:spPr>
        <p:txBody>
          <a:bodyPr vert="horz" wrap="square" lIns="0" tIns="17145" rIns="0" bIns="0" rtlCol="0">
            <a:spAutoFit/>
          </a:bodyPr>
          <a:lstStyle/>
          <a:p>
            <a:pPr marL="12700">
              <a:lnSpc>
                <a:spcPct val="100000"/>
              </a:lnSpc>
              <a:spcBef>
                <a:spcPts val="135"/>
              </a:spcBef>
            </a:pPr>
            <a:r>
              <a:rPr sz="2000" b="1">
                <a:solidFill>
                  <a:srgbClr val="FFFFFF"/>
                </a:solidFill>
                <a:latin typeface="Trebuchet MS"/>
                <a:cs typeface="Trebuchet MS"/>
              </a:rPr>
              <a:t>of</a:t>
            </a:r>
            <a:r>
              <a:rPr sz="2000" b="1" spc="-175">
                <a:solidFill>
                  <a:srgbClr val="FFFFFF"/>
                </a:solidFill>
                <a:latin typeface="Trebuchet MS"/>
                <a:cs typeface="Trebuchet MS"/>
              </a:rPr>
              <a:t> </a:t>
            </a:r>
            <a:r>
              <a:rPr sz="2000" b="1" spc="-60">
                <a:solidFill>
                  <a:srgbClr val="FFFFFF"/>
                </a:solidFill>
                <a:latin typeface="Trebuchet MS"/>
                <a:cs typeface="Trebuchet MS"/>
              </a:rPr>
              <a:t>review</a:t>
            </a:r>
            <a:r>
              <a:rPr sz="2000" b="1" spc="-160">
                <a:solidFill>
                  <a:srgbClr val="FFFFFF"/>
                </a:solidFill>
                <a:latin typeface="Trebuchet MS"/>
                <a:cs typeface="Trebuchet MS"/>
              </a:rPr>
              <a:t> </a:t>
            </a:r>
            <a:r>
              <a:rPr sz="2000" b="1">
                <a:solidFill>
                  <a:srgbClr val="FFFFFF"/>
                </a:solidFill>
                <a:latin typeface="Trebuchet MS"/>
                <a:cs typeface="Trebuchet MS"/>
              </a:rPr>
              <a:t>backlog</a:t>
            </a:r>
            <a:r>
              <a:rPr sz="2000" b="1" spc="-20">
                <a:solidFill>
                  <a:srgbClr val="FFFFFF"/>
                </a:solidFill>
                <a:latin typeface="Trebuchet MS"/>
                <a:cs typeface="Trebuchet MS"/>
              </a:rPr>
              <a:t> </a:t>
            </a:r>
            <a:r>
              <a:rPr sz="2000" b="1" spc="-35">
                <a:solidFill>
                  <a:srgbClr val="FFFFFF"/>
                </a:solidFill>
                <a:latin typeface="Trebuchet MS"/>
                <a:cs typeface="Trebuchet MS"/>
              </a:rPr>
              <a:t>eliminated</a:t>
            </a:r>
            <a:endParaRPr sz="2000">
              <a:latin typeface="Trebuchet MS"/>
              <a:cs typeface="Trebuchet MS"/>
            </a:endParaRPr>
          </a:p>
        </p:txBody>
      </p:sp>
      <p:grpSp>
        <p:nvGrpSpPr>
          <p:cNvPr id="14" name="object 14">
            <a:extLst>
              <a:ext uri="{FF2B5EF4-FFF2-40B4-BE49-F238E27FC236}">
                <a16:creationId xmlns:a16="http://schemas.microsoft.com/office/drawing/2014/main" id="{1561F7D4-D69C-F6CE-16F2-245DA91EC7BA}"/>
              </a:ext>
            </a:extLst>
          </p:cNvPr>
          <p:cNvGrpSpPr/>
          <p:nvPr userDrawn="1"/>
        </p:nvGrpSpPr>
        <p:grpSpPr>
          <a:xfrm>
            <a:off x="9448798" y="4419590"/>
            <a:ext cx="1314450" cy="2533650"/>
            <a:chOff x="9448798" y="4419590"/>
            <a:chExt cx="1314450" cy="2533650"/>
          </a:xfrm>
        </p:grpSpPr>
        <p:sp>
          <p:nvSpPr>
            <p:cNvPr id="15" name="object 15">
              <a:extLst>
                <a:ext uri="{FF2B5EF4-FFF2-40B4-BE49-F238E27FC236}">
                  <a16:creationId xmlns:a16="http://schemas.microsoft.com/office/drawing/2014/main" id="{53F19976-9611-2A40-56D8-DEFEB2E642A3}"/>
                </a:ext>
              </a:extLst>
            </p:cNvPr>
            <p:cNvSpPr/>
            <p:nvPr/>
          </p:nvSpPr>
          <p:spPr>
            <a:xfrm>
              <a:off x="9448798" y="4419590"/>
              <a:ext cx="57150" cy="2533650"/>
            </a:xfrm>
            <a:custGeom>
              <a:avLst/>
              <a:gdLst/>
              <a:ahLst/>
              <a:cxnLst/>
              <a:rect l="l" t="t" r="r" b="b"/>
              <a:pathLst>
                <a:path w="57150" h="2533650">
                  <a:moveTo>
                    <a:pt x="32364" y="2533630"/>
                  </a:moveTo>
                  <a:lnTo>
                    <a:pt x="24785" y="2533630"/>
                  </a:lnTo>
                  <a:lnTo>
                    <a:pt x="21139" y="2532906"/>
                  </a:lnTo>
                  <a:lnTo>
                    <a:pt x="0" y="2508846"/>
                  </a:lnTo>
                  <a:lnTo>
                    <a:pt x="0" y="2505074"/>
                  </a:lnTo>
                  <a:lnTo>
                    <a:pt x="0" y="24784"/>
                  </a:lnTo>
                  <a:lnTo>
                    <a:pt x="24785" y="0"/>
                  </a:lnTo>
                  <a:lnTo>
                    <a:pt x="32364" y="0"/>
                  </a:lnTo>
                  <a:lnTo>
                    <a:pt x="57149" y="24784"/>
                  </a:lnTo>
                  <a:lnTo>
                    <a:pt x="57149" y="2508846"/>
                  </a:lnTo>
                  <a:lnTo>
                    <a:pt x="36009" y="2532887"/>
                  </a:lnTo>
                  <a:lnTo>
                    <a:pt x="32364" y="2533630"/>
                  </a:lnTo>
                  <a:close/>
                </a:path>
              </a:pathLst>
            </a:custGeom>
            <a:solidFill>
              <a:srgbClr val="70C7EF"/>
            </a:solidFill>
          </p:spPr>
          <p:txBody>
            <a:bodyPr wrap="square" lIns="0" tIns="0" rIns="0" bIns="0" rtlCol="0"/>
            <a:lstStyle/>
            <a:p>
              <a:endParaRPr/>
            </a:p>
          </p:txBody>
        </p:sp>
        <p:pic>
          <p:nvPicPr>
            <p:cNvPr id="16" name="object 16">
              <a:extLst>
                <a:ext uri="{FF2B5EF4-FFF2-40B4-BE49-F238E27FC236}">
                  <a16:creationId xmlns:a16="http://schemas.microsoft.com/office/drawing/2014/main" id="{4A3B5411-2629-B8D7-A9D0-9026EBCBA543}"/>
                </a:ext>
              </a:extLst>
            </p:cNvPr>
            <p:cNvPicPr/>
            <p:nvPr/>
          </p:nvPicPr>
          <p:blipFill>
            <a:blip r:embed="rId4" cstate="print"/>
            <a:stretch>
              <a:fillRect/>
            </a:stretch>
          </p:blipFill>
          <p:spPr>
            <a:xfrm>
              <a:off x="9848848" y="6038840"/>
              <a:ext cx="914399" cy="914399"/>
            </a:xfrm>
            <a:prstGeom prst="rect">
              <a:avLst/>
            </a:prstGeom>
          </p:spPr>
        </p:pic>
      </p:grpSp>
      <p:sp>
        <p:nvSpPr>
          <p:cNvPr id="21" name="object 17">
            <a:extLst>
              <a:ext uri="{FF2B5EF4-FFF2-40B4-BE49-F238E27FC236}">
                <a16:creationId xmlns:a16="http://schemas.microsoft.com/office/drawing/2014/main" id="{14F6626B-42F1-C196-7F3E-15032A4AF51F}"/>
              </a:ext>
            </a:extLst>
          </p:cNvPr>
          <p:cNvSpPr txBox="1"/>
          <p:nvPr userDrawn="1"/>
        </p:nvSpPr>
        <p:spPr>
          <a:xfrm>
            <a:off x="9836150" y="4339123"/>
            <a:ext cx="7533640" cy="1397000"/>
          </a:xfrm>
          <a:prstGeom prst="rect">
            <a:avLst/>
          </a:prstGeom>
        </p:spPr>
        <p:txBody>
          <a:bodyPr vert="horz" wrap="square" lIns="0" tIns="12065" rIns="0" bIns="0" rtlCol="0">
            <a:spAutoFit/>
          </a:bodyPr>
          <a:lstStyle/>
          <a:p>
            <a:pPr marL="12700" marR="5080">
              <a:lnSpc>
                <a:spcPct val="117600"/>
              </a:lnSpc>
              <a:spcBef>
                <a:spcPts val="95"/>
              </a:spcBef>
            </a:pPr>
            <a:r>
              <a:rPr sz="2550" b="1">
                <a:solidFill>
                  <a:srgbClr val="ECF0F5"/>
                </a:solidFill>
                <a:latin typeface="Trebuchet MS"/>
                <a:cs typeface="Trebuchet MS"/>
              </a:rPr>
              <a:t>"Medplace's</a:t>
            </a:r>
            <a:r>
              <a:rPr sz="2550" b="1" spc="-95">
                <a:solidFill>
                  <a:srgbClr val="ECF0F5"/>
                </a:solidFill>
                <a:latin typeface="Trebuchet MS"/>
                <a:cs typeface="Trebuchet MS"/>
              </a:rPr>
              <a:t> </a:t>
            </a:r>
            <a:r>
              <a:rPr sz="2550" b="1" spc="-35">
                <a:solidFill>
                  <a:srgbClr val="ECF0F5"/>
                </a:solidFill>
                <a:latin typeface="Trebuchet MS"/>
                <a:cs typeface="Trebuchet MS"/>
              </a:rPr>
              <a:t>technology-</a:t>
            </a:r>
            <a:r>
              <a:rPr sz="2550" b="1" spc="-95">
                <a:solidFill>
                  <a:srgbClr val="ECF0F5"/>
                </a:solidFill>
                <a:latin typeface="Trebuchet MS"/>
                <a:cs typeface="Trebuchet MS"/>
              </a:rPr>
              <a:t>driven</a:t>
            </a:r>
            <a:r>
              <a:rPr sz="2550" b="1" spc="-35">
                <a:solidFill>
                  <a:srgbClr val="ECF0F5"/>
                </a:solidFill>
                <a:latin typeface="Trebuchet MS"/>
                <a:cs typeface="Trebuchet MS"/>
              </a:rPr>
              <a:t> </a:t>
            </a:r>
            <a:r>
              <a:rPr sz="2550" b="1" spc="-50">
                <a:solidFill>
                  <a:srgbClr val="ECF0F5"/>
                </a:solidFill>
                <a:latin typeface="Trebuchet MS"/>
                <a:cs typeface="Trebuchet MS"/>
              </a:rPr>
              <a:t>approach</a:t>
            </a:r>
            <a:r>
              <a:rPr sz="2550" b="1" spc="-40">
                <a:solidFill>
                  <a:srgbClr val="ECF0F5"/>
                </a:solidFill>
                <a:latin typeface="Trebuchet MS"/>
                <a:cs typeface="Trebuchet MS"/>
              </a:rPr>
              <a:t> </a:t>
            </a:r>
            <a:r>
              <a:rPr sz="2550" b="1" spc="-30">
                <a:solidFill>
                  <a:srgbClr val="ECF0F5"/>
                </a:solidFill>
                <a:latin typeface="Trebuchet MS"/>
                <a:cs typeface="Trebuchet MS"/>
              </a:rPr>
              <a:t>to</a:t>
            </a:r>
            <a:r>
              <a:rPr sz="2550" b="1" spc="-110">
                <a:solidFill>
                  <a:srgbClr val="ECF0F5"/>
                </a:solidFill>
                <a:latin typeface="Trebuchet MS"/>
                <a:cs typeface="Trebuchet MS"/>
              </a:rPr>
              <a:t> </a:t>
            </a:r>
            <a:r>
              <a:rPr sz="2550" b="1" spc="-20">
                <a:solidFill>
                  <a:srgbClr val="ECF0F5"/>
                </a:solidFill>
                <a:latin typeface="Trebuchet MS"/>
                <a:cs typeface="Trebuchet MS"/>
              </a:rPr>
              <a:t>peer </a:t>
            </a:r>
            <a:r>
              <a:rPr sz="2550" b="1" spc="-80">
                <a:solidFill>
                  <a:srgbClr val="ECF0F5"/>
                </a:solidFill>
                <a:latin typeface="Trebuchet MS"/>
                <a:cs typeface="Trebuchet MS"/>
              </a:rPr>
              <a:t>review</a:t>
            </a:r>
            <a:r>
              <a:rPr sz="2550" b="1" spc="-220">
                <a:solidFill>
                  <a:srgbClr val="ECF0F5"/>
                </a:solidFill>
                <a:latin typeface="Trebuchet MS"/>
                <a:cs typeface="Trebuchet MS"/>
              </a:rPr>
              <a:t> </a:t>
            </a:r>
            <a:r>
              <a:rPr sz="2550" b="1">
                <a:solidFill>
                  <a:srgbClr val="ECF0F5"/>
                </a:solidFill>
                <a:latin typeface="Trebuchet MS"/>
                <a:cs typeface="Trebuchet MS"/>
              </a:rPr>
              <a:t>…</a:t>
            </a:r>
            <a:r>
              <a:rPr sz="2550" b="1" spc="-135">
                <a:solidFill>
                  <a:srgbClr val="ECF0F5"/>
                </a:solidFill>
                <a:latin typeface="Trebuchet MS"/>
                <a:cs typeface="Trebuchet MS"/>
              </a:rPr>
              <a:t> </a:t>
            </a:r>
            <a:r>
              <a:rPr sz="2550" b="1">
                <a:solidFill>
                  <a:srgbClr val="ECF0F5"/>
                </a:solidFill>
                <a:latin typeface="Trebuchet MS"/>
                <a:cs typeface="Trebuchet MS"/>
              </a:rPr>
              <a:t>aligns</a:t>
            </a:r>
            <a:r>
              <a:rPr sz="2550" b="1" spc="-110">
                <a:solidFill>
                  <a:srgbClr val="ECF0F5"/>
                </a:solidFill>
                <a:latin typeface="Trebuchet MS"/>
                <a:cs typeface="Trebuchet MS"/>
              </a:rPr>
              <a:t> </a:t>
            </a:r>
            <a:r>
              <a:rPr sz="2550" b="1" spc="-85">
                <a:solidFill>
                  <a:srgbClr val="ECF0F5"/>
                </a:solidFill>
                <a:latin typeface="Trebuchet MS"/>
                <a:cs typeface="Trebuchet MS"/>
              </a:rPr>
              <a:t>directly</a:t>
            </a:r>
            <a:r>
              <a:rPr sz="2550" b="1" spc="-170">
                <a:solidFill>
                  <a:srgbClr val="ECF0F5"/>
                </a:solidFill>
                <a:latin typeface="Trebuchet MS"/>
                <a:cs typeface="Trebuchet MS"/>
              </a:rPr>
              <a:t> </a:t>
            </a:r>
            <a:r>
              <a:rPr sz="2550" b="1" spc="-25">
                <a:solidFill>
                  <a:srgbClr val="ECF0F5"/>
                </a:solidFill>
                <a:latin typeface="Trebuchet MS"/>
                <a:cs typeface="Trebuchet MS"/>
              </a:rPr>
              <a:t>with</a:t>
            </a:r>
            <a:r>
              <a:rPr sz="2550" b="1" spc="-55">
                <a:solidFill>
                  <a:srgbClr val="ECF0F5"/>
                </a:solidFill>
                <a:latin typeface="Trebuchet MS"/>
                <a:cs typeface="Trebuchet MS"/>
              </a:rPr>
              <a:t> </a:t>
            </a:r>
            <a:r>
              <a:rPr sz="2550" b="1" spc="-60">
                <a:solidFill>
                  <a:srgbClr val="ECF0F5"/>
                </a:solidFill>
                <a:latin typeface="Trebuchet MS"/>
                <a:cs typeface="Trebuchet MS"/>
              </a:rPr>
              <a:t>our</a:t>
            </a:r>
            <a:r>
              <a:rPr sz="2550" b="1" spc="-170">
                <a:solidFill>
                  <a:srgbClr val="ECF0F5"/>
                </a:solidFill>
                <a:latin typeface="Trebuchet MS"/>
                <a:cs typeface="Trebuchet MS"/>
              </a:rPr>
              <a:t> </a:t>
            </a:r>
            <a:r>
              <a:rPr sz="2550" b="1" spc="-20">
                <a:solidFill>
                  <a:srgbClr val="ECF0F5"/>
                </a:solidFill>
                <a:latin typeface="Trebuchet MS"/>
                <a:cs typeface="Trebuchet MS"/>
              </a:rPr>
              <a:t>mission</a:t>
            </a:r>
            <a:r>
              <a:rPr sz="2550" b="1" spc="-50">
                <a:solidFill>
                  <a:srgbClr val="ECF0F5"/>
                </a:solidFill>
                <a:latin typeface="Trebuchet MS"/>
                <a:cs typeface="Trebuchet MS"/>
              </a:rPr>
              <a:t> </a:t>
            </a:r>
            <a:r>
              <a:rPr sz="2550" b="1" spc="-30">
                <a:solidFill>
                  <a:srgbClr val="ECF0F5"/>
                </a:solidFill>
                <a:latin typeface="Trebuchet MS"/>
                <a:cs typeface="Trebuchet MS"/>
              </a:rPr>
              <a:t>to</a:t>
            </a:r>
            <a:r>
              <a:rPr sz="2550" b="1" spc="-125">
                <a:solidFill>
                  <a:srgbClr val="ECF0F5"/>
                </a:solidFill>
                <a:latin typeface="Trebuchet MS"/>
                <a:cs typeface="Trebuchet MS"/>
              </a:rPr>
              <a:t> </a:t>
            </a:r>
            <a:r>
              <a:rPr sz="2550" b="1" spc="-10">
                <a:solidFill>
                  <a:srgbClr val="ECF0F5"/>
                </a:solidFill>
                <a:latin typeface="Trebuchet MS"/>
                <a:cs typeface="Trebuchet MS"/>
              </a:rPr>
              <a:t>provide </a:t>
            </a:r>
            <a:r>
              <a:rPr sz="2550" b="1" spc="-110">
                <a:solidFill>
                  <a:srgbClr val="ECF0F5"/>
                </a:solidFill>
                <a:latin typeface="Trebuchet MS"/>
                <a:cs typeface="Trebuchet MS"/>
              </a:rPr>
              <a:t>innovative,</a:t>
            </a:r>
            <a:r>
              <a:rPr sz="2550" b="1" spc="-25">
                <a:solidFill>
                  <a:srgbClr val="ECF0F5"/>
                </a:solidFill>
                <a:latin typeface="Trebuchet MS"/>
                <a:cs typeface="Trebuchet MS"/>
              </a:rPr>
              <a:t> </a:t>
            </a:r>
            <a:r>
              <a:rPr sz="2550" b="1" spc="-50">
                <a:solidFill>
                  <a:srgbClr val="ECF0F5"/>
                </a:solidFill>
                <a:latin typeface="Trebuchet MS"/>
                <a:cs typeface="Trebuchet MS"/>
              </a:rPr>
              <a:t>patient-focused</a:t>
            </a:r>
            <a:r>
              <a:rPr sz="2550" b="1" spc="-70">
                <a:solidFill>
                  <a:srgbClr val="ECF0F5"/>
                </a:solidFill>
                <a:latin typeface="Trebuchet MS"/>
                <a:cs typeface="Trebuchet MS"/>
              </a:rPr>
              <a:t> </a:t>
            </a:r>
            <a:r>
              <a:rPr sz="2550" b="1" spc="-10">
                <a:solidFill>
                  <a:srgbClr val="ECF0F5"/>
                </a:solidFill>
                <a:latin typeface="Trebuchet MS"/>
                <a:cs typeface="Trebuchet MS"/>
              </a:rPr>
              <a:t>solutions."</a:t>
            </a:r>
            <a:endParaRPr sz="2550">
              <a:latin typeface="Trebuchet MS"/>
              <a:cs typeface="Trebuchet MS"/>
            </a:endParaRPr>
          </a:p>
        </p:txBody>
      </p:sp>
      <p:sp>
        <p:nvSpPr>
          <p:cNvPr id="22" name="object 18">
            <a:extLst>
              <a:ext uri="{FF2B5EF4-FFF2-40B4-BE49-F238E27FC236}">
                <a16:creationId xmlns:a16="http://schemas.microsoft.com/office/drawing/2014/main" id="{FF8C2608-65CF-F16D-8F49-9C5FBAFFA9FD}"/>
              </a:ext>
            </a:extLst>
          </p:cNvPr>
          <p:cNvSpPr txBox="1"/>
          <p:nvPr userDrawn="1"/>
        </p:nvSpPr>
        <p:spPr>
          <a:xfrm>
            <a:off x="10960100" y="6032021"/>
            <a:ext cx="6371590" cy="791210"/>
          </a:xfrm>
          <a:prstGeom prst="rect">
            <a:avLst/>
          </a:prstGeom>
        </p:spPr>
        <p:txBody>
          <a:bodyPr vert="horz" wrap="square" lIns="0" tIns="95250" rIns="0" bIns="0" rtlCol="0">
            <a:spAutoFit/>
          </a:bodyPr>
          <a:lstStyle/>
          <a:p>
            <a:pPr marL="12700">
              <a:lnSpc>
                <a:spcPct val="100000"/>
              </a:lnSpc>
              <a:spcBef>
                <a:spcPts val="750"/>
              </a:spcBef>
            </a:pPr>
            <a:r>
              <a:rPr sz="2150" b="1" spc="-35">
                <a:solidFill>
                  <a:srgbClr val="FFFFFF"/>
                </a:solidFill>
                <a:latin typeface="Trebuchet MS"/>
                <a:cs typeface="Trebuchet MS"/>
              </a:rPr>
              <a:t>Rich</a:t>
            </a:r>
            <a:r>
              <a:rPr sz="2150" b="1" spc="-100">
                <a:solidFill>
                  <a:srgbClr val="FFFFFF"/>
                </a:solidFill>
                <a:latin typeface="Trebuchet MS"/>
                <a:cs typeface="Trebuchet MS"/>
              </a:rPr>
              <a:t> </a:t>
            </a:r>
            <a:r>
              <a:rPr sz="2150" b="1" spc="-10">
                <a:solidFill>
                  <a:srgbClr val="FFFFFF"/>
                </a:solidFill>
                <a:latin typeface="Trebuchet MS"/>
                <a:cs typeface="Trebuchet MS"/>
              </a:rPr>
              <a:t>Napolitano</a:t>
            </a:r>
            <a:endParaRPr sz="2150">
              <a:latin typeface="Trebuchet MS"/>
              <a:cs typeface="Trebuchet MS"/>
            </a:endParaRPr>
          </a:p>
          <a:p>
            <a:pPr marL="12700">
              <a:lnSpc>
                <a:spcPct val="100000"/>
              </a:lnSpc>
              <a:spcBef>
                <a:spcPts val="570"/>
              </a:spcBef>
            </a:pPr>
            <a:r>
              <a:rPr sz="1850" b="1" spc="-85">
                <a:solidFill>
                  <a:srgbClr val="98ACC6"/>
                </a:solidFill>
                <a:latin typeface="Trebuchet MS"/>
                <a:cs typeface="Trebuchet MS"/>
              </a:rPr>
              <a:t>Executive</a:t>
            </a:r>
            <a:r>
              <a:rPr sz="1850" b="1" spc="-95">
                <a:solidFill>
                  <a:srgbClr val="98ACC6"/>
                </a:solidFill>
                <a:latin typeface="Trebuchet MS"/>
                <a:cs typeface="Trebuchet MS"/>
              </a:rPr>
              <a:t> </a:t>
            </a:r>
            <a:r>
              <a:rPr sz="1850" b="1" spc="-75">
                <a:solidFill>
                  <a:srgbClr val="98ACC6"/>
                </a:solidFill>
                <a:latin typeface="Trebuchet MS"/>
                <a:cs typeface="Trebuchet MS"/>
              </a:rPr>
              <a:t>Director</a:t>
            </a:r>
            <a:r>
              <a:rPr sz="1850" b="1" spc="-130">
                <a:solidFill>
                  <a:srgbClr val="98ACC6"/>
                </a:solidFill>
                <a:latin typeface="Trebuchet MS"/>
                <a:cs typeface="Trebuchet MS"/>
              </a:rPr>
              <a:t> </a:t>
            </a:r>
            <a:r>
              <a:rPr sz="1850" b="1">
                <a:solidFill>
                  <a:srgbClr val="98ACC6"/>
                </a:solidFill>
                <a:latin typeface="Trebuchet MS"/>
                <a:cs typeface="Trebuchet MS"/>
              </a:rPr>
              <a:t>&amp;</a:t>
            </a:r>
            <a:r>
              <a:rPr sz="1850" b="1" spc="-135">
                <a:solidFill>
                  <a:srgbClr val="98ACC6"/>
                </a:solidFill>
                <a:latin typeface="Trebuchet MS"/>
                <a:cs typeface="Trebuchet MS"/>
              </a:rPr>
              <a:t> </a:t>
            </a:r>
            <a:r>
              <a:rPr sz="1850" b="1" spc="-10">
                <a:solidFill>
                  <a:srgbClr val="98ACC6"/>
                </a:solidFill>
                <a:latin typeface="Trebuchet MS"/>
                <a:cs typeface="Trebuchet MS"/>
              </a:rPr>
              <a:t>SVP,</a:t>
            </a:r>
            <a:r>
              <a:rPr sz="1850" b="1" spc="-15">
                <a:solidFill>
                  <a:srgbClr val="98ACC6"/>
                </a:solidFill>
                <a:latin typeface="Trebuchet MS"/>
                <a:cs typeface="Trebuchet MS"/>
              </a:rPr>
              <a:t> </a:t>
            </a:r>
            <a:r>
              <a:rPr sz="1850" b="1" spc="-25">
                <a:solidFill>
                  <a:srgbClr val="98ACC6"/>
                </a:solidFill>
                <a:latin typeface="Trebuchet MS"/>
                <a:cs typeface="Trebuchet MS"/>
              </a:rPr>
              <a:t>CommonWealth</a:t>
            </a:r>
            <a:r>
              <a:rPr sz="1850" b="1" spc="-45">
                <a:solidFill>
                  <a:srgbClr val="98ACC6"/>
                </a:solidFill>
                <a:latin typeface="Trebuchet MS"/>
                <a:cs typeface="Trebuchet MS"/>
              </a:rPr>
              <a:t> </a:t>
            </a:r>
            <a:r>
              <a:rPr sz="1850" b="1" spc="-40">
                <a:solidFill>
                  <a:srgbClr val="98ACC6"/>
                </a:solidFill>
                <a:latin typeface="Trebuchet MS"/>
                <a:cs typeface="Trebuchet MS"/>
              </a:rPr>
              <a:t>Purchasing</a:t>
            </a:r>
            <a:r>
              <a:rPr sz="1850" b="1" spc="-50">
                <a:solidFill>
                  <a:srgbClr val="98ACC6"/>
                </a:solidFill>
                <a:latin typeface="Trebuchet MS"/>
                <a:cs typeface="Trebuchet MS"/>
              </a:rPr>
              <a:t> </a:t>
            </a:r>
            <a:r>
              <a:rPr sz="1850" b="1" spc="-10">
                <a:solidFill>
                  <a:srgbClr val="98ACC6"/>
                </a:solidFill>
                <a:latin typeface="Trebuchet MS"/>
                <a:cs typeface="Trebuchet MS"/>
              </a:rPr>
              <a:t>Group</a:t>
            </a:r>
            <a:endParaRPr sz="1850">
              <a:latin typeface="Trebuchet MS"/>
              <a:cs typeface="Trebuchet MS"/>
            </a:endParaRPr>
          </a:p>
        </p:txBody>
      </p:sp>
      <p:pic>
        <p:nvPicPr>
          <p:cNvPr id="23" name="Picture 22" descr="The image shows a person with red hair and a blue scarf, wearing a black blazer and a striped blouse.&#10;&#10;AI-generated content may be incorrect.">
            <a:extLst>
              <a:ext uri="{FF2B5EF4-FFF2-40B4-BE49-F238E27FC236}">
                <a16:creationId xmlns:a16="http://schemas.microsoft.com/office/drawing/2014/main" id="{C7942275-EBBA-7B18-6581-B0AA751D7249}"/>
              </a:ext>
            </a:extLst>
          </p:cNvPr>
          <p:cNvPicPr>
            <a:picLocks noChangeAspect="1"/>
          </p:cNvPicPr>
          <p:nvPr userDrawn="1"/>
        </p:nvPicPr>
        <p:blipFill>
          <a:blip r:embed="rId5"/>
          <a:stretch>
            <a:fillRect/>
          </a:stretch>
        </p:blipFill>
        <p:spPr>
          <a:xfrm>
            <a:off x="9820061" y="6008219"/>
            <a:ext cx="971971" cy="975639"/>
          </a:xfrm>
          <a:prstGeom prst="rect">
            <a:avLst/>
          </a:prstGeom>
        </p:spPr>
      </p:pic>
    </p:spTree>
    <p:extLst>
      <p:ext uri="{BB962C8B-B14F-4D97-AF65-F5344CB8AC3E}">
        <p14:creationId xmlns:p14="http://schemas.microsoft.com/office/powerpoint/2010/main" val="858767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sights Slides">
    <p:bg>
      <p:bgPr>
        <a:solidFill>
          <a:schemeClr val="bg1"/>
        </a:solidFill>
        <a:effectLst/>
      </p:bgPr>
    </p:bg>
    <p:spTree>
      <p:nvGrpSpPr>
        <p:cNvPr id="1" name=""/>
        <p:cNvGrpSpPr/>
        <p:nvPr/>
      </p:nvGrpSpPr>
      <p:grpSpPr>
        <a:xfrm>
          <a:off x="0" y="0"/>
          <a:ext cx="0" cy="0"/>
          <a:chOff x="0" y="0"/>
          <a:chExt cx="0" cy="0"/>
        </a:xfrm>
      </p:grpSpPr>
      <p:sp>
        <p:nvSpPr>
          <p:cNvPr id="17" name="bg object 17"/>
          <p:cNvSpPr/>
          <p:nvPr/>
        </p:nvSpPr>
        <p:spPr>
          <a:xfrm>
            <a:off x="0" y="1190615"/>
            <a:ext cx="18288000" cy="9096385"/>
          </a:xfrm>
          <a:custGeom>
            <a:avLst/>
            <a:gdLst/>
            <a:ahLst/>
            <a:cxnLst/>
            <a:rect l="l" t="t" r="r" b="b"/>
            <a:pathLst>
              <a:path w="18288000" h="8898890">
                <a:moveTo>
                  <a:pt x="0" y="8898742"/>
                </a:moveTo>
                <a:lnTo>
                  <a:pt x="18287998" y="8898742"/>
                </a:lnTo>
                <a:lnTo>
                  <a:pt x="18287998" y="0"/>
                </a:lnTo>
                <a:lnTo>
                  <a:pt x="0" y="0"/>
                </a:lnTo>
                <a:lnTo>
                  <a:pt x="0" y="8898742"/>
                </a:lnTo>
                <a:close/>
              </a:path>
            </a:pathLst>
          </a:custGeom>
          <a:solidFill>
            <a:srgbClr val="1B043C"/>
          </a:solidFill>
        </p:spPr>
        <p:txBody>
          <a:bodyPr wrap="square" lIns="0" tIns="0" rIns="0" bIns="0" rtlCol="0"/>
          <a:lstStyle/>
          <a:p>
            <a:endParaRPr/>
          </a:p>
        </p:txBody>
      </p:sp>
      <p:sp>
        <p:nvSpPr>
          <p:cNvPr id="18" name="bg object 18"/>
          <p:cNvSpPr/>
          <p:nvPr/>
        </p:nvSpPr>
        <p:spPr>
          <a:xfrm>
            <a:off x="0" y="0"/>
            <a:ext cx="18288000" cy="1209665"/>
          </a:xfrm>
          <a:custGeom>
            <a:avLst/>
            <a:gdLst/>
            <a:ahLst/>
            <a:cxnLst/>
            <a:rect l="l" t="t" r="r" b="b"/>
            <a:pathLst>
              <a:path w="18288000" h="1028700">
                <a:moveTo>
                  <a:pt x="18287998" y="1028699"/>
                </a:moveTo>
                <a:lnTo>
                  <a:pt x="0" y="1028699"/>
                </a:lnTo>
                <a:lnTo>
                  <a:pt x="0" y="0"/>
                </a:lnTo>
                <a:lnTo>
                  <a:pt x="18287998" y="0"/>
                </a:lnTo>
                <a:lnTo>
                  <a:pt x="18287998" y="1028699"/>
                </a:lnTo>
                <a:close/>
              </a:path>
            </a:pathLst>
          </a:custGeom>
          <a:solidFill>
            <a:srgbClr val="2D0861"/>
          </a:solidFill>
        </p:spPr>
        <p:txBody>
          <a:bodyPr wrap="square" lIns="0" tIns="0" rIns="0" bIns="0" rtlCol="0"/>
          <a:lstStyle/>
          <a:p>
            <a:endParaRPr/>
          </a:p>
        </p:txBody>
      </p:sp>
      <p:sp>
        <p:nvSpPr>
          <p:cNvPr id="19" name="bg object 19"/>
          <p:cNvSpPr/>
          <p:nvPr/>
        </p:nvSpPr>
        <p:spPr>
          <a:xfrm>
            <a:off x="0" y="1190615"/>
            <a:ext cx="18288000" cy="19050"/>
          </a:xfrm>
          <a:custGeom>
            <a:avLst/>
            <a:gdLst/>
            <a:ahLst/>
            <a:cxnLst/>
            <a:rect l="l" t="t" r="r" b="b"/>
            <a:pathLst>
              <a:path w="18288000" h="19050">
                <a:moveTo>
                  <a:pt x="18287998" y="19049"/>
                </a:moveTo>
                <a:lnTo>
                  <a:pt x="0" y="19049"/>
                </a:lnTo>
                <a:lnTo>
                  <a:pt x="0" y="0"/>
                </a:lnTo>
                <a:lnTo>
                  <a:pt x="18287998" y="0"/>
                </a:lnTo>
                <a:lnTo>
                  <a:pt x="18287998" y="19049"/>
                </a:lnTo>
                <a:close/>
              </a:path>
            </a:pathLst>
          </a:custGeom>
          <a:solidFill>
            <a:srgbClr val="70C7EF">
              <a:alpha val="34899"/>
            </a:srgbClr>
          </a:solidFill>
        </p:spPr>
        <p:txBody>
          <a:bodyPr wrap="square" lIns="0" tIns="0" rIns="0" bIns="0" rtlCol="0"/>
          <a:lstStyle/>
          <a:p>
            <a:endParaRPr/>
          </a:p>
        </p:txBody>
      </p:sp>
      <p:pic>
        <p:nvPicPr>
          <p:cNvPr id="20" name="bg object 20"/>
          <p:cNvPicPr/>
          <p:nvPr/>
        </p:nvPicPr>
        <p:blipFill>
          <a:blip r:embed="rId2" cstate="print"/>
          <a:stretch>
            <a:fillRect/>
          </a:stretch>
        </p:blipFill>
        <p:spPr>
          <a:xfrm>
            <a:off x="857250" y="447674"/>
            <a:ext cx="1924049" cy="476249"/>
          </a:xfrm>
          <a:prstGeom prst="rect">
            <a:avLst/>
          </a:prstGeom>
        </p:spPr>
      </p:pic>
      <p:sp>
        <p:nvSpPr>
          <p:cNvPr id="2" name="object 2">
            <a:extLst>
              <a:ext uri="{FF2B5EF4-FFF2-40B4-BE49-F238E27FC236}">
                <a16:creationId xmlns:a16="http://schemas.microsoft.com/office/drawing/2014/main" id="{425AF9A5-C51C-2CF8-0382-C0ABB28CC313}"/>
              </a:ext>
            </a:extLst>
          </p:cNvPr>
          <p:cNvSpPr txBox="1"/>
          <p:nvPr userDrawn="1"/>
        </p:nvSpPr>
        <p:spPr>
          <a:xfrm>
            <a:off x="16043026" y="512356"/>
            <a:ext cx="1367790" cy="309880"/>
          </a:xfrm>
          <a:prstGeom prst="rect">
            <a:avLst/>
          </a:prstGeom>
        </p:spPr>
        <p:txBody>
          <a:bodyPr vert="horz" wrap="square" lIns="0" tIns="14604" rIns="0" bIns="0" rtlCol="0">
            <a:spAutoFit/>
          </a:bodyPr>
          <a:lstStyle/>
          <a:p>
            <a:pPr marL="12700">
              <a:lnSpc>
                <a:spcPct val="100000"/>
              </a:lnSpc>
              <a:spcBef>
                <a:spcPts val="114"/>
              </a:spcBef>
            </a:pPr>
            <a:r>
              <a:rPr sz="1850" b="1" spc="-130">
                <a:solidFill>
                  <a:srgbClr val="98ACC6"/>
                </a:solidFill>
                <a:latin typeface="Trebuchet MS"/>
                <a:cs typeface="Trebuchet MS"/>
              </a:rPr>
              <a:t>I </a:t>
            </a:r>
            <a:r>
              <a:rPr sz="1850" b="1" spc="70">
                <a:solidFill>
                  <a:srgbClr val="98ACC6"/>
                </a:solidFill>
                <a:latin typeface="Trebuchet MS"/>
                <a:cs typeface="Trebuchet MS"/>
              </a:rPr>
              <a:t>N</a:t>
            </a:r>
            <a:r>
              <a:rPr sz="1850" b="1" spc="-220">
                <a:solidFill>
                  <a:srgbClr val="98ACC6"/>
                </a:solidFill>
                <a:latin typeface="Trebuchet MS"/>
                <a:cs typeface="Trebuchet MS"/>
              </a:rPr>
              <a:t> </a:t>
            </a:r>
            <a:r>
              <a:rPr sz="1850" b="1" spc="175">
                <a:solidFill>
                  <a:srgbClr val="98ACC6"/>
                </a:solidFill>
                <a:latin typeface="Trebuchet MS"/>
                <a:cs typeface="Trebuchet MS"/>
              </a:rPr>
              <a:t>SI</a:t>
            </a:r>
            <a:r>
              <a:rPr sz="1850" b="1">
                <a:solidFill>
                  <a:srgbClr val="98ACC6"/>
                </a:solidFill>
                <a:latin typeface="Trebuchet MS"/>
                <a:cs typeface="Trebuchet MS"/>
              </a:rPr>
              <a:t>G</a:t>
            </a:r>
            <a:r>
              <a:rPr sz="1850" b="1" spc="-225">
                <a:solidFill>
                  <a:srgbClr val="98ACC6"/>
                </a:solidFill>
                <a:latin typeface="Trebuchet MS"/>
                <a:cs typeface="Trebuchet MS"/>
              </a:rPr>
              <a:t> </a:t>
            </a:r>
            <a:r>
              <a:rPr sz="1850" b="1" spc="100">
                <a:solidFill>
                  <a:srgbClr val="98ACC6"/>
                </a:solidFill>
                <a:latin typeface="Trebuchet MS"/>
                <a:cs typeface="Trebuchet MS"/>
              </a:rPr>
              <a:t>H</a:t>
            </a:r>
            <a:r>
              <a:rPr sz="1850" b="1" spc="-225">
                <a:solidFill>
                  <a:srgbClr val="98ACC6"/>
                </a:solidFill>
                <a:latin typeface="Trebuchet MS"/>
                <a:cs typeface="Trebuchet MS"/>
              </a:rPr>
              <a:t> </a:t>
            </a:r>
            <a:r>
              <a:rPr sz="1850" b="1" spc="200">
                <a:solidFill>
                  <a:srgbClr val="98ACC6"/>
                </a:solidFill>
                <a:latin typeface="Trebuchet MS"/>
                <a:cs typeface="Trebuchet MS"/>
              </a:rPr>
              <a:t>TS</a:t>
            </a:r>
            <a:endParaRPr sz="1850">
              <a:latin typeface="Trebuchet MS"/>
              <a:cs typeface="Trebuchet MS"/>
            </a:endParaRPr>
          </a:p>
        </p:txBody>
      </p:sp>
      <p:sp>
        <p:nvSpPr>
          <p:cNvPr id="3" name="object 3">
            <a:extLst>
              <a:ext uri="{FF2B5EF4-FFF2-40B4-BE49-F238E27FC236}">
                <a16:creationId xmlns:a16="http://schemas.microsoft.com/office/drawing/2014/main" id="{A2B0097A-C3D6-C07A-0295-E4033BD9E4B2}"/>
              </a:ext>
            </a:extLst>
          </p:cNvPr>
          <p:cNvSpPr txBox="1"/>
          <p:nvPr userDrawn="1"/>
        </p:nvSpPr>
        <p:spPr>
          <a:xfrm>
            <a:off x="844549" y="1721063"/>
            <a:ext cx="4877435" cy="334010"/>
          </a:xfrm>
          <a:prstGeom prst="rect">
            <a:avLst/>
          </a:prstGeom>
        </p:spPr>
        <p:txBody>
          <a:bodyPr vert="horz" wrap="square" lIns="0" tIns="15240" rIns="0" bIns="0" rtlCol="0">
            <a:spAutoFit/>
          </a:bodyPr>
          <a:lstStyle/>
          <a:p>
            <a:pPr marL="12700">
              <a:lnSpc>
                <a:spcPct val="100000"/>
              </a:lnSpc>
              <a:spcBef>
                <a:spcPts val="120"/>
              </a:spcBef>
            </a:pPr>
            <a:r>
              <a:rPr sz="2000" b="1">
                <a:solidFill>
                  <a:srgbClr val="70C7EF"/>
                </a:solidFill>
                <a:latin typeface="Trebuchet MS"/>
                <a:cs typeface="Trebuchet MS"/>
              </a:rPr>
              <a:t>F</a:t>
            </a:r>
            <a:r>
              <a:rPr sz="2000" b="1" spc="-215">
                <a:solidFill>
                  <a:srgbClr val="70C7EF"/>
                </a:solidFill>
                <a:latin typeface="Trebuchet MS"/>
                <a:cs typeface="Trebuchet MS"/>
              </a:rPr>
              <a:t> </a:t>
            </a:r>
            <a:r>
              <a:rPr sz="2000" b="1" spc="145">
                <a:solidFill>
                  <a:srgbClr val="70C7EF"/>
                </a:solidFill>
                <a:latin typeface="Trebuchet MS"/>
                <a:cs typeface="Trebuchet MS"/>
              </a:rPr>
              <a:t>R</a:t>
            </a:r>
            <a:r>
              <a:rPr sz="2000" b="1" spc="-170">
                <a:solidFill>
                  <a:srgbClr val="70C7EF"/>
                </a:solidFill>
                <a:latin typeface="Trebuchet MS"/>
                <a:cs typeface="Trebuchet MS"/>
              </a:rPr>
              <a:t> </a:t>
            </a:r>
            <a:r>
              <a:rPr sz="2000" b="1" spc="165">
                <a:solidFill>
                  <a:srgbClr val="70C7EF"/>
                </a:solidFill>
                <a:latin typeface="Trebuchet MS"/>
                <a:cs typeface="Trebuchet MS"/>
              </a:rPr>
              <a:t>O</a:t>
            </a:r>
            <a:r>
              <a:rPr sz="2000" b="1" spc="-185">
                <a:solidFill>
                  <a:srgbClr val="70C7EF"/>
                </a:solidFill>
                <a:latin typeface="Trebuchet MS"/>
                <a:cs typeface="Trebuchet MS"/>
              </a:rPr>
              <a:t> </a:t>
            </a:r>
            <a:r>
              <a:rPr sz="2000" b="1" spc="220">
                <a:solidFill>
                  <a:srgbClr val="70C7EF"/>
                </a:solidFill>
                <a:latin typeface="Trebuchet MS"/>
                <a:cs typeface="Trebuchet MS"/>
              </a:rPr>
              <a:t>M</a:t>
            </a:r>
            <a:r>
              <a:rPr sz="2000" b="1" spc="130">
                <a:solidFill>
                  <a:srgbClr val="70C7EF"/>
                </a:solidFill>
                <a:latin typeface="Trebuchet MS"/>
                <a:cs typeface="Trebuchet MS"/>
              </a:rPr>
              <a:t>  </a:t>
            </a:r>
            <a:r>
              <a:rPr sz="2000" b="1" spc="220">
                <a:solidFill>
                  <a:srgbClr val="70C7EF"/>
                </a:solidFill>
                <a:latin typeface="Trebuchet MS"/>
                <a:cs typeface="Trebuchet MS"/>
              </a:rPr>
              <a:t>M</a:t>
            </a:r>
            <a:r>
              <a:rPr sz="2000" b="1" spc="-140">
                <a:solidFill>
                  <a:srgbClr val="70C7EF"/>
                </a:solidFill>
                <a:latin typeface="Trebuchet MS"/>
                <a:cs typeface="Trebuchet MS"/>
              </a:rPr>
              <a:t> </a:t>
            </a:r>
            <a:r>
              <a:rPr sz="2000" b="1">
                <a:solidFill>
                  <a:srgbClr val="70C7EF"/>
                </a:solidFill>
                <a:latin typeface="Trebuchet MS"/>
                <a:cs typeface="Trebuchet MS"/>
              </a:rPr>
              <a:t>E</a:t>
            </a:r>
            <a:r>
              <a:rPr sz="2000" b="1" spc="-160">
                <a:solidFill>
                  <a:srgbClr val="70C7EF"/>
                </a:solidFill>
                <a:latin typeface="Trebuchet MS"/>
                <a:cs typeface="Trebuchet MS"/>
              </a:rPr>
              <a:t> </a:t>
            </a:r>
            <a:r>
              <a:rPr sz="2000" b="1" spc="254">
                <a:solidFill>
                  <a:srgbClr val="70C7EF"/>
                </a:solidFill>
                <a:latin typeface="Trebuchet MS"/>
                <a:cs typeface="Trebuchet MS"/>
              </a:rPr>
              <a:t>D</a:t>
            </a:r>
            <a:r>
              <a:rPr sz="2000" b="1" spc="-175">
                <a:solidFill>
                  <a:srgbClr val="70C7EF"/>
                </a:solidFill>
                <a:latin typeface="Trebuchet MS"/>
                <a:cs typeface="Trebuchet MS"/>
              </a:rPr>
              <a:t> </a:t>
            </a:r>
            <a:r>
              <a:rPr sz="2000" b="1" spc="175">
                <a:solidFill>
                  <a:srgbClr val="70C7EF"/>
                </a:solidFill>
                <a:latin typeface="Trebuchet MS"/>
                <a:cs typeface="Trebuchet MS"/>
              </a:rPr>
              <a:t>P</a:t>
            </a:r>
            <a:r>
              <a:rPr sz="2000" b="1" spc="-204">
                <a:solidFill>
                  <a:srgbClr val="70C7EF"/>
                </a:solidFill>
                <a:latin typeface="Trebuchet MS"/>
                <a:cs typeface="Trebuchet MS"/>
              </a:rPr>
              <a:t> </a:t>
            </a:r>
            <a:r>
              <a:rPr sz="2000" b="1" spc="75">
                <a:solidFill>
                  <a:srgbClr val="70C7EF"/>
                </a:solidFill>
                <a:latin typeface="Trebuchet MS"/>
                <a:cs typeface="Trebuchet MS"/>
              </a:rPr>
              <a:t>L</a:t>
            </a:r>
            <a:r>
              <a:rPr sz="2000" b="1" spc="-245">
                <a:solidFill>
                  <a:srgbClr val="70C7EF"/>
                </a:solidFill>
                <a:latin typeface="Trebuchet MS"/>
                <a:cs typeface="Trebuchet MS"/>
              </a:rPr>
              <a:t> </a:t>
            </a:r>
            <a:r>
              <a:rPr sz="2000" b="1" spc="290">
                <a:solidFill>
                  <a:srgbClr val="70C7EF"/>
                </a:solidFill>
                <a:latin typeface="Trebuchet MS"/>
                <a:cs typeface="Trebuchet MS"/>
              </a:rPr>
              <a:t>A</a:t>
            </a:r>
            <a:r>
              <a:rPr sz="2000" b="1" spc="-280">
                <a:solidFill>
                  <a:srgbClr val="70C7EF"/>
                </a:solidFill>
                <a:latin typeface="Trebuchet MS"/>
                <a:cs typeface="Trebuchet MS"/>
              </a:rPr>
              <a:t> </a:t>
            </a:r>
            <a:r>
              <a:rPr sz="2000" b="1" spc="155">
                <a:solidFill>
                  <a:srgbClr val="70C7EF"/>
                </a:solidFill>
                <a:latin typeface="Trebuchet MS"/>
                <a:cs typeface="Trebuchet MS"/>
              </a:rPr>
              <a:t>C</a:t>
            </a:r>
            <a:r>
              <a:rPr sz="2000" b="1" spc="-195">
                <a:solidFill>
                  <a:srgbClr val="70C7EF"/>
                </a:solidFill>
                <a:latin typeface="Trebuchet MS"/>
                <a:cs typeface="Trebuchet MS"/>
              </a:rPr>
              <a:t> </a:t>
            </a:r>
            <a:r>
              <a:rPr sz="2000" b="1">
                <a:solidFill>
                  <a:srgbClr val="70C7EF"/>
                </a:solidFill>
                <a:latin typeface="Trebuchet MS"/>
                <a:cs typeface="Trebuchet MS"/>
              </a:rPr>
              <a:t>E</a:t>
            </a:r>
            <a:r>
              <a:rPr sz="2000" b="1" spc="-135">
                <a:solidFill>
                  <a:srgbClr val="70C7EF"/>
                </a:solidFill>
                <a:latin typeface="Trebuchet MS"/>
                <a:cs typeface="Trebuchet MS"/>
              </a:rPr>
              <a:t> </a:t>
            </a:r>
            <a:r>
              <a:rPr sz="2000" b="1" spc="-285">
                <a:solidFill>
                  <a:srgbClr val="70C7EF"/>
                </a:solidFill>
                <a:latin typeface="Trebuchet MS"/>
                <a:cs typeface="Trebuchet MS"/>
              </a:rPr>
              <a:t>.</a:t>
            </a:r>
            <a:r>
              <a:rPr sz="2000" b="1" spc="-170">
                <a:solidFill>
                  <a:srgbClr val="70C7EF"/>
                </a:solidFill>
                <a:latin typeface="Trebuchet MS"/>
                <a:cs typeface="Trebuchet MS"/>
              </a:rPr>
              <a:t> </a:t>
            </a:r>
            <a:r>
              <a:rPr sz="2000" b="1" spc="155">
                <a:solidFill>
                  <a:srgbClr val="70C7EF"/>
                </a:solidFill>
                <a:latin typeface="Trebuchet MS"/>
                <a:cs typeface="Trebuchet MS"/>
              </a:rPr>
              <a:t>C</a:t>
            </a:r>
            <a:r>
              <a:rPr sz="2000" b="1" spc="-240">
                <a:solidFill>
                  <a:srgbClr val="70C7EF"/>
                </a:solidFill>
                <a:latin typeface="Trebuchet MS"/>
                <a:cs typeface="Trebuchet MS"/>
              </a:rPr>
              <a:t> </a:t>
            </a:r>
            <a:r>
              <a:rPr sz="2000" b="1" spc="165">
                <a:solidFill>
                  <a:srgbClr val="70C7EF"/>
                </a:solidFill>
                <a:latin typeface="Trebuchet MS"/>
                <a:cs typeface="Trebuchet MS"/>
              </a:rPr>
              <a:t>O</a:t>
            </a:r>
            <a:r>
              <a:rPr sz="2000" b="1" spc="-185">
                <a:solidFill>
                  <a:srgbClr val="70C7EF"/>
                </a:solidFill>
                <a:latin typeface="Trebuchet MS"/>
                <a:cs typeface="Trebuchet MS"/>
              </a:rPr>
              <a:t> </a:t>
            </a:r>
            <a:r>
              <a:rPr sz="2000" b="1" spc="220">
                <a:solidFill>
                  <a:srgbClr val="70C7EF"/>
                </a:solidFill>
                <a:latin typeface="Trebuchet MS"/>
                <a:cs typeface="Trebuchet MS"/>
              </a:rPr>
              <a:t>M</a:t>
            </a:r>
            <a:r>
              <a:rPr sz="2000" b="1" spc="-145">
                <a:solidFill>
                  <a:srgbClr val="70C7EF"/>
                </a:solidFill>
                <a:latin typeface="Trebuchet MS"/>
                <a:cs typeface="Trebuchet MS"/>
              </a:rPr>
              <a:t> </a:t>
            </a:r>
            <a:r>
              <a:rPr sz="2000" b="1" spc="-60">
                <a:solidFill>
                  <a:srgbClr val="70C7EF"/>
                </a:solidFill>
                <a:latin typeface="Trebuchet MS"/>
                <a:cs typeface="Trebuchet MS"/>
              </a:rPr>
              <a:t>/</a:t>
            </a:r>
            <a:r>
              <a:rPr sz="2000" b="1" spc="-229">
                <a:solidFill>
                  <a:srgbClr val="70C7EF"/>
                </a:solidFill>
                <a:latin typeface="Trebuchet MS"/>
                <a:cs typeface="Trebuchet MS"/>
              </a:rPr>
              <a:t> </a:t>
            </a:r>
            <a:r>
              <a:rPr sz="2000" b="1" spc="105">
                <a:solidFill>
                  <a:srgbClr val="70C7EF"/>
                </a:solidFill>
                <a:latin typeface="Trebuchet MS"/>
                <a:cs typeface="Trebuchet MS"/>
              </a:rPr>
              <a:t>N</a:t>
            </a:r>
            <a:r>
              <a:rPr sz="2000" b="1" spc="-130">
                <a:solidFill>
                  <a:srgbClr val="70C7EF"/>
                </a:solidFill>
                <a:latin typeface="Trebuchet MS"/>
                <a:cs typeface="Trebuchet MS"/>
              </a:rPr>
              <a:t> </a:t>
            </a:r>
            <a:r>
              <a:rPr sz="2000" b="1">
                <a:solidFill>
                  <a:srgbClr val="70C7EF"/>
                </a:solidFill>
                <a:latin typeface="Trebuchet MS"/>
                <a:cs typeface="Trebuchet MS"/>
              </a:rPr>
              <a:t>E</a:t>
            </a:r>
            <a:r>
              <a:rPr sz="2000" b="1" spc="-160">
                <a:solidFill>
                  <a:srgbClr val="70C7EF"/>
                </a:solidFill>
                <a:latin typeface="Trebuchet MS"/>
                <a:cs typeface="Trebuchet MS"/>
              </a:rPr>
              <a:t> </a:t>
            </a:r>
            <a:r>
              <a:rPr sz="2000" b="1" spc="520">
                <a:solidFill>
                  <a:srgbClr val="70C7EF"/>
                </a:solidFill>
                <a:latin typeface="Trebuchet MS"/>
                <a:cs typeface="Trebuchet MS"/>
              </a:rPr>
              <a:t>WS</a:t>
            </a:r>
            <a:endParaRPr sz="2000">
              <a:latin typeface="Trebuchet MS"/>
              <a:cs typeface="Trebuchet MS"/>
            </a:endParaRPr>
          </a:p>
        </p:txBody>
      </p:sp>
      <p:sp>
        <p:nvSpPr>
          <p:cNvPr id="4" name="object 4" descr="$PPTXTitle">
            <a:extLst>
              <a:ext uri="{FF2B5EF4-FFF2-40B4-BE49-F238E27FC236}">
                <a16:creationId xmlns:a16="http://schemas.microsoft.com/office/drawing/2014/main" id="{15EA14DF-FD91-3E93-F87E-0308ACE72315}"/>
              </a:ext>
            </a:extLst>
          </p:cNvPr>
          <p:cNvSpPr txBox="1">
            <a:spLocks noGrp="1"/>
          </p:cNvSpPr>
          <p:nvPr>
            <p:ph type="title"/>
          </p:nvPr>
        </p:nvSpPr>
        <p:spPr>
          <a:xfrm>
            <a:off x="844549" y="2070349"/>
            <a:ext cx="16598900" cy="1463675"/>
          </a:xfrm>
          <a:prstGeom prst="rect">
            <a:avLst/>
          </a:prstGeom>
        </p:spPr>
        <p:txBody>
          <a:bodyPr vert="horz" wrap="square" lIns="0" tIns="15240" rIns="0" bIns="0" rtlCol="0">
            <a:spAutoFit/>
          </a:bodyPr>
          <a:lstStyle/>
          <a:p>
            <a:pPr marL="12700">
              <a:lnSpc>
                <a:spcPct val="100000"/>
              </a:lnSpc>
              <a:spcBef>
                <a:spcPts val="120"/>
              </a:spcBef>
            </a:pPr>
            <a:r>
              <a:rPr spc="-125"/>
              <a:t>Recent</a:t>
            </a:r>
            <a:r>
              <a:rPr spc="-330"/>
              <a:t> </a:t>
            </a:r>
            <a:r>
              <a:rPr spc="-10"/>
              <a:t>Updates</a:t>
            </a:r>
          </a:p>
        </p:txBody>
      </p:sp>
      <p:grpSp>
        <p:nvGrpSpPr>
          <p:cNvPr id="5" name="object 5">
            <a:extLst>
              <a:ext uri="{FF2B5EF4-FFF2-40B4-BE49-F238E27FC236}">
                <a16:creationId xmlns:a16="http://schemas.microsoft.com/office/drawing/2014/main" id="{612B4191-F5BC-EF4F-43E5-760D4B90DFDA}"/>
              </a:ext>
            </a:extLst>
          </p:cNvPr>
          <p:cNvGrpSpPr/>
          <p:nvPr userDrawn="1"/>
        </p:nvGrpSpPr>
        <p:grpSpPr>
          <a:xfrm>
            <a:off x="857249" y="3324225"/>
            <a:ext cx="5305425" cy="3095625"/>
            <a:chOff x="857249" y="3324225"/>
            <a:chExt cx="5305425" cy="3095625"/>
          </a:xfrm>
        </p:grpSpPr>
        <p:pic>
          <p:nvPicPr>
            <p:cNvPr id="6" name="object 6">
              <a:extLst>
                <a:ext uri="{FF2B5EF4-FFF2-40B4-BE49-F238E27FC236}">
                  <a16:creationId xmlns:a16="http://schemas.microsoft.com/office/drawing/2014/main" id="{7A963270-B19F-C579-4FEF-F823C3A7BEF6}"/>
                </a:ext>
              </a:extLst>
            </p:cNvPr>
            <p:cNvPicPr/>
            <p:nvPr/>
          </p:nvPicPr>
          <p:blipFill>
            <a:blip r:embed="rId3" cstate="print"/>
            <a:stretch>
              <a:fillRect/>
            </a:stretch>
          </p:blipFill>
          <p:spPr>
            <a:xfrm>
              <a:off x="857249" y="3324226"/>
              <a:ext cx="5305424" cy="3095624"/>
            </a:xfrm>
            <a:prstGeom prst="rect">
              <a:avLst/>
            </a:prstGeom>
          </p:spPr>
        </p:pic>
        <p:sp>
          <p:nvSpPr>
            <p:cNvPr id="7" name="object 7">
              <a:extLst>
                <a:ext uri="{FF2B5EF4-FFF2-40B4-BE49-F238E27FC236}">
                  <a16:creationId xmlns:a16="http://schemas.microsoft.com/office/drawing/2014/main" id="{FA79C04F-8828-9756-FEAA-869EE4850327}"/>
                </a:ext>
              </a:extLst>
            </p:cNvPr>
            <p:cNvSpPr/>
            <p:nvPr/>
          </p:nvSpPr>
          <p:spPr>
            <a:xfrm>
              <a:off x="857249" y="3324225"/>
              <a:ext cx="5305425" cy="3086100"/>
            </a:xfrm>
            <a:custGeom>
              <a:avLst/>
              <a:gdLst/>
              <a:ahLst/>
              <a:cxnLst/>
              <a:rect l="l" t="t" r="r" b="b"/>
              <a:pathLst>
                <a:path w="5305425" h="3086100">
                  <a:moveTo>
                    <a:pt x="170527" y="12700"/>
                  </a:moveTo>
                  <a:lnTo>
                    <a:pt x="129358" y="12700"/>
                  </a:lnTo>
                  <a:lnTo>
                    <a:pt x="138965" y="0"/>
                  </a:lnTo>
                  <a:lnTo>
                    <a:pt x="180211" y="0"/>
                  </a:lnTo>
                  <a:lnTo>
                    <a:pt x="170527" y="12700"/>
                  </a:lnTo>
                  <a:close/>
                </a:path>
                <a:path w="5305425" h="3086100">
                  <a:moveTo>
                    <a:pt x="5176065" y="12700"/>
                  </a:moveTo>
                  <a:lnTo>
                    <a:pt x="5134897" y="12700"/>
                  </a:lnTo>
                  <a:lnTo>
                    <a:pt x="5125212" y="0"/>
                  </a:lnTo>
                  <a:lnTo>
                    <a:pt x="5166458" y="0"/>
                  </a:lnTo>
                  <a:lnTo>
                    <a:pt x="5176065" y="12700"/>
                  </a:lnTo>
                  <a:close/>
                </a:path>
                <a:path w="5305425" h="3086100">
                  <a:moveTo>
                    <a:pt x="124016" y="25400"/>
                  </a:moveTo>
                  <a:lnTo>
                    <a:pt x="101829" y="25400"/>
                  </a:lnTo>
                  <a:lnTo>
                    <a:pt x="110767" y="12700"/>
                  </a:lnTo>
                  <a:lnTo>
                    <a:pt x="133003" y="12700"/>
                  </a:lnTo>
                  <a:lnTo>
                    <a:pt x="124016" y="25400"/>
                  </a:lnTo>
                  <a:close/>
                </a:path>
                <a:path w="5305425" h="3086100">
                  <a:moveTo>
                    <a:pt x="5203594" y="25400"/>
                  </a:moveTo>
                  <a:lnTo>
                    <a:pt x="5181407" y="25400"/>
                  </a:lnTo>
                  <a:lnTo>
                    <a:pt x="5172420" y="12700"/>
                  </a:lnTo>
                  <a:lnTo>
                    <a:pt x="5194656" y="12700"/>
                  </a:lnTo>
                  <a:lnTo>
                    <a:pt x="5203594" y="25400"/>
                  </a:lnTo>
                  <a:close/>
                </a:path>
                <a:path w="5305425" h="3086100">
                  <a:moveTo>
                    <a:pt x="98422" y="38100"/>
                  </a:moveTo>
                  <a:lnTo>
                    <a:pt x="84710" y="38100"/>
                  </a:lnTo>
                  <a:lnTo>
                    <a:pt x="93130" y="25400"/>
                  </a:lnTo>
                  <a:lnTo>
                    <a:pt x="106726" y="25400"/>
                  </a:lnTo>
                  <a:lnTo>
                    <a:pt x="98422" y="38100"/>
                  </a:lnTo>
                  <a:close/>
                </a:path>
                <a:path w="5305425" h="3086100">
                  <a:moveTo>
                    <a:pt x="5220714" y="38100"/>
                  </a:moveTo>
                  <a:lnTo>
                    <a:pt x="5207002" y="38100"/>
                  </a:lnTo>
                  <a:lnTo>
                    <a:pt x="5198698" y="25400"/>
                  </a:lnTo>
                  <a:lnTo>
                    <a:pt x="5212294" y="25400"/>
                  </a:lnTo>
                  <a:lnTo>
                    <a:pt x="5220714" y="38100"/>
                  </a:lnTo>
                  <a:close/>
                </a:path>
                <a:path w="5305425" h="3086100">
                  <a:moveTo>
                    <a:pt x="82653" y="50800"/>
                  </a:moveTo>
                  <a:lnTo>
                    <a:pt x="68833" y="50800"/>
                  </a:lnTo>
                  <a:lnTo>
                    <a:pt x="76611" y="38100"/>
                  </a:lnTo>
                  <a:lnTo>
                    <a:pt x="90384" y="38100"/>
                  </a:lnTo>
                  <a:lnTo>
                    <a:pt x="82653" y="50800"/>
                  </a:lnTo>
                  <a:close/>
                </a:path>
                <a:path w="5305425" h="3086100">
                  <a:moveTo>
                    <a:pt x="5236591" y="50800"/>
                  </a:moveTo>
                  <a:lnTo>
                    <a:pt x="5222770" y="50800"/>
                  </a:lnTo>
                  <a:lnTo>
                    <a:pt x="5215039" y="38100"/>
                  </a:lnTo>
                  <a:lnTo>
                    <a:pt x="5228813" y="38100"/>
                  </a:lnTo>
                  <a:lnTo>
                    <a:pt x="5236591" y="50800"/>
                  </a:lnTo>
                  <a:close/>
                </a:path>
                <a:path w="5305425" h="3086100">
                  <a:moveTo>
                    <a:pt x="11686" y="177800"/>
                  </a:moveTo>
                  <a:lnTo>
                    <a:pt x="2264" y="177800"/>
                  </a:lnTo>
                  <a:lnTo>
                    <a:pt x="4026" y="165100"/>
                  </a:lnTo>
                  <a:lnTo>
                    <a:pt x="6281" y="152400"/>
                  </a:lnTo>
                  <a:lnTo>
                    <a:pt x="9020" y="139700"/>
                  </a:lnTo>
                  <a:lnTo>
                    <a:pt x="12243" y="127000"/>
                  </a:lnTo>
                  <a:lnTo>
                    <a:pt x="15950" y="127000"/>
                  </a:lnTo>
                  <a:lnTo>
                    <a:pt x="20122" y="114300"/>
                  </a:lnTo>
                  <a:lnTo>
                    <a:pt x="24741" y="101600"/>
                  </a:lnTo>
                  <a:lnTo>
                    <a:pt x="29805" y="101600"/>
                  </a:lnTo>
                  <a:lnTo>
                    <a:pt x="35315" y="88900"/>
                  </a:lnTo>
                  <a:lnTo>
                    <a:pt x="41244" y="76200"/>
                  </a:lnTo>
                  <a:lnTo>
                    <a:pt x="47563" y="76200"/>
                  </a:lnTo>
                  <a:lnTo>
                    <a:pt x="54274" y="63500"/>
                  </a:lnTo>
                  <a:lnTo>
                    <a:pt x="61375" y="50800"/>
                  </a:lnTo>
                  <a:lnTo>
                    <a:pt x="75229" y="50800"/>
                  </a:lnTo>
                  <a:lnTo>
                    <a:pt x="68110" y="63500"/>
                  </a:lnTo>
                  <a:lnTo>
                    <a:pt x="61332" y="63500"/>
                  </a:lnTo>
                  <a:lnTo>
                    <a:pt x="54926" y="76200"/>
                  </a:lnTo>
                  <a:lnTo>
                    <a:pt x="48894" y="88900"/>
                  </a:lnTo>
                  <a:lnTo>
                    <a:pt x="43235" y="88900"/>
                  </a:lnTo>
                  <a:lnTo>
                    <a:pt x="37975" y="101600"/>
                  </a:lnTo>
                  <a:lnTo>
                    <a:pt x="33141" y="114300"/>
                  </a:lnTo>
                  <a:lnTo>
                    <a:pt x="28733" y="114300"/>
                  </a:lnTo>
                  <a:lnTo>
                    <a:pt x="24750" y="127000"/>
                  </a:lnTo>
                  <a:lnTo>
                    <a:pt x="21212" y="139700"/>
                  </a:lnTo>
                  <a:lnTo>
                    <a:pt x="18135" y="139700"/>
                  </a:lnTo>
                  <a:lnTo>
                    <a:pt x="15521" y="152400"/>
                  </a:lnTo>
                  <a:lnTo>
                    <a:pt x="13368" y="165100"/>
                  </a:lnTo>
                  <a:lnTo>
                    <a:pt x="11686" y="177800"/>
                  </a:lnTo>
                  <a:close/>
                </a:path>
                <a:path w="5305425" h="3086100">
                  <a:moveTo>
                    <a:pt x="5303159" y="177800"/>
                  </a:moveTo>
                  <a:lnTo>
                    <a:pt x="5293737" y="177800"/>
                  </a:lnTo>
                  <a:lnTo>
                    <a:pt x="5292055" y="165100"/>
                  </a:lnTo>
                  <a:lnTo>
                    <a:pt x="5289902" y="152400"/>
                  </a:lnTo>
                  <a:lnTo>
                    <a:pt x="5287288" y="139700"/>
                  </a:lnTo>
                  <a:lnTo>
                    <a:pt x="5284211" y="139700"/>
                  </a:lnTo>
                  <a:lnTo>
                    <a:pt x="5280673" y="127000"/>
                  </a:lnTo>
                  <a:lnTo>
                    <a:pt x="5276690" y="114300"/>
                  </a:lnTo>
                  <a:lnTo>
                    <a:pt x="5272282" y="114300"/>
                  </a:lnTo>
                  <a:lnTo>
                    <a:pt x="5267448" y="101600"/>
                  </a:lnTo>
                  <a:lnTo>
                    <a:pt x="5262189" y="88900"/>
                  </a:lnTo>
                  <a:lnTo>
                    <a:pt x="5256530" y="88900"/>
                  </a:lnTo>
                  <a:lnTo>
                    <a:pt x="5250497" y="76200"/>
                  </a:lnTo>
                  <a:lnTo>
                    <a:pt x="5244092" y="63500"/>
                  </a:lnTo>
                  <a:lnTo>
                    <a:pt x="5237313" y="63500"/>
                  </a:lnTo>
                  <a:lnTo>
                    <a:pt x="5230195" y="50800"/>
                  </a:lnTo>
                  <a:lnTo>
                    <a:pt x="5244048" y="50800"/>
                  </a:lnTo>
                  <a:lnTo>
                    <a:pt x="5251150" y="63500"/>
                  </a:lnTo>
                  <a:lnTo>
                    <a:pt x="5257860" y="76200"/>
                  </a:lnTo>
                  <a:lnTo>
                    <a:pt x="5264180" y="76200"/>
                  </a:lnTo>
                  <a:lnTo>
                    <a:pt x="5270108" y="88900"/>
                  </a:lnTo>
                  <a:lnTo>
                    <a:pt x="5275618" y="101600"/>
                  </a:lnTo>
                  <a:lnTo>
                    <a:pt x="5280683" y="101600"/>
                  </a:lnTo>
                  <a:lnTo>
                    <a:pt x="5285301" y="114300"/>
                  </a:lnTo>
                  <a:lnTo>
                    <a:pt x="5289473" y="127000"/>
                  </a:lnTo>
                  <a:lnTo>
                    <a:pt x="5293180" y="127000"/>
                  </a:lnTo>
                  <a:lnTo>
                    <a:pt x="5296403" y="139700"/>
                  </a:lnTo>
                  <a:lnTo>
                    <a:pt x="5299142" y="152400"/>
                  </a:lnTo>
                  <a:lnTo>
                    <a:pt x="5301397" y="165100"/>
                  </a:lnTo>
                  <a:lnTo>
                    <a:pt x="5303159" y="177800"/>
                  </a:lnTo>
                  <a:close/>
                </a:path>
                <a:path w="5305425" h="3086100">
                  <a:moveTo>
                    <a:pt x="9765" y="2895600"/>
                  </a:moveTo>
                  <a:lnTo>
                    <a:pt x="251" y="2895600"/>
                  </a:lnTo>
                  <a:lnTo>
                    <a:pt x="0" y="2882900"/>
                  </a:lnTo>
                  <a:lnTo>
                    <a:pt x="0" y="203200"/>
                  </a:lnTo>
                  <a:lnTo>
                    <a:pt x="251" y="190500"/>
                  </a:lnTo>
                  <a:lnTo>
                    <a:pt x="1006" y="177800"/>
                  </a:lnTo>
                  <a:lnTo>
                    <a:pt x="10485" y="177800"/>
                  </a:lnTo>
                  <a:lnTo>
                    <a:pt x="9765" y="190500"/>
                  </a:lnTo>
                  <a:lnTo>
                    <a:pt x="9524" y="203200"/>
                  </a:lnTo>
                  <a:lnTo>
                    <a:pt x="9524" y="2882900"/>
                  </a:lnTo>
                  <a:lnTo>
                    <a:pt x="9765" y="2895600"/>
                  </a:lnTo>
                  <a:close/>
                </a:path>
                <a:path w="5305425" h="3086100">
                  <a:moveTo>
                    <a:pt x="5305173" y="2895600"/>
                  </a:moveTo>
                  <a:lnTo>
                    <a:pt x="5295659" y="2895600"/>
                  </a:lnTo>
                  <a:lnTo>
                    <a:pt x="5295899" y="2882900"/>
                  </a:lnTo>
                  <a:lnTo>
                    <a:pt x="5295899" y="203200"/>
                  </a:lnTo>
                  <a:lnTo>
                    <a:pt x="5295659" y="190500"/>
                  </a:lnTo>
                  <a:lnTo>
                    <a:pt x="5294938" y="177800"/>
                  </a:lnTo>
                  <a:lnTo>
                    <a:pt x="5304417" y="177800"/>
                  </a:lnTo>
                  <a:lnTo>
                    <a:pt x="5305173" y="190500"/>
                  </a:lnTo>
                  <a:lnTo>
                    <a:pt x="5305424" y="203200"/>
                  </a:lnTo>
                  <a:lnTo>
                    <a:pt x="5305424" y="2882900"/>
                  </a:lnTo>
                  <a:lnTo>
                    <a:pt x="5305173" y="2895600"/>
                  </a:lnTo>
                  <a:close/>
                </a:path>
                <a:path w="5305425" h="3086100">
                  <a:moveTo>
                    <a:pt x="54926" y="3009900"/>
                  </a:moveTo>
                  <a:lnTo>
                    <a:pt x="41244" y="3009900"/>
                  </a:lnTo>
                  <a:lnTo>
                    <a:pt x="35315" y="2997200"/>
                  </a:lnTo>
                  <a:lnTo>
                    <a:pt x="29805" y="2984500"/>
                  </a:lnTo>
                  <a:lnTo>
                    <a:pt x="24741" y="2984500"/>
                  </a:lnTo>
                  <a:lnTo>
                    <a:pt x="20122" y="2971800"/>
                  </a:lnTo>
                  <a:lnTo>
                    <a:pt x="15950" y="2959100"/>
                  </a:lnTo>
                  <a:lnTo>
                    <a:pt x="12243" y="2946400"/>
                  </a:lnTo>
                  <a:lnTo>
                    <a:pt x="9020" y="2946400"/>
                  </a:lnTo>
                  <a:lnTo>
                    <a:pt x="6281" y="2933700"/>
                  </a:lnTo>
                  <a:lnTo>
                    <a:pt x="4026" y="2921000"/>
                  </a:lnTo>
                  <a:lnTo>
                    <a:pt x="2264" y="2908300"/>
                  </a:lnTo>
                  <a:lnTo>
                    <a:pt x="1006" y="2895600"/>
                  </a:lnTo>
                  <a:lnTo>
                    <a:pt x="10485" y="2895600"/>
                  </a:lnTo>
                  <a:lnTo>
                    <a:pt x="11686" y="2908300"/>
                  </a:lnTo>
                  <a:lnTo>
                    <a:pt x="13368" y="2921000"/>
                  </a:lnTo>
                  <a:lnTo>
                    <a:pt x="15521" y="2933700"/>
                  </a:lnTo>
                  <a:lnTo>
                    <a:pt x="18135" y="2933700"/>
                  </a:lnTo>
                  <a:lnTo>
                    <a:pt x="21212" y="2946400"/>
                  </a:lnTo>
                  <a:lnTo>
                    <a:pt x="24750" y="2959100"/>
                  </a:lnTo>
                  <a:lnTo>
                    <a:pt x="28733" y="2959100"/>
                  </a:lnTo>
                  <a:lnTo>
                    <a:pt x="33141" y="2971800"/>
                  </a:lnTo>
                  <a:lnTo>
                    <a:pt x="37975" y="2984500"/>
                  </a:lnTo>
                  <a:lnTo>
                    <a:pt x="43235" y="2997200"/>
                  </a:lnTo>
                  <a:lnTo>
                    <a:pt x="48894" y="2997200"/>
                  </a:lnTo>
                  <a:lnTo>
                    <a:pt x="54926" y="3009900"/>
                  </a:lnTo>
                  <a:close/>
                </a:path>
                <a:path w="5305425" h="3086100">
                  <a:moveTo>
                    <a:pt x="5264180" y="3009900"/>
                  </a:moveTo>
                  <a:lnTo>
                    <a:pt x="5250497" y="3009900"/>
                  </a:lnTo>
                  <a:lnTo>
                    <a:pt x="5256530" y="2997200"/>
                  </a:lnTo>
                  <a:lnTo>
                    <a:pt x="5262189" y="2997200"/>
                  </a:lnTo>
                  <a:lnTo>
                    <a:pt x="5267448" y="2984500"/>
                  </a:lnTo>
                  <a:lnTo>
                    <a:pt x="5272282" y="2971800"/>
                  </a:lnTo>
                  <a:lnTo>
                    <a:pt x="5276690" y="2959100"/>
                  </a:lnTo>
                  <a:lnTo>
                    <a:pt x="5280673" y="2959100"/>
                  </a:lnTo>
                  <a:lnTo>
                    <a:pt x="5284211" y="2946400"/>
                  </a:lnTo>
                  <a:lnTo>
                    <a:pt x="5287288" y="2933700"/>
                  </a:lnTo>
                  <a:lnTo>
                    <a:pt x="5289903" y="2933700"/>
                  </a:lnTo>
                  <a:lnTo>
                    <a:pt x="5292055" y="2921000"/>
                  </a:lnTo>
                  <a:lnTo>
                    <a:pt x="5293737" y="2908300"/>
                  </a:lnTo>
                  <a:lnTo>
                    <a:pt x="5294938" y="2895600"/>
                  </a:lnTo>
                  <a:lnTo>
                    <a:pt x="5304417" y="2895600"/>
                  </a:lnTo>
                  <a:lnTo>
                    <a:pt x="5303159" y="2908300"/>
                  </a:lnTo>
                  <a:lnTo>
                    <a:pt x="5301397" y="2921000"/>
                  </a:lnTo>
                  <a:lnTo>
                    <a:pt x="5299142" y="2933700"/>
                  </a:lnTo>
                  <a:lnTo>
                    <a:pt x="5296403" y="2946400"/>
                  </a:lnTo>
                  <a:lnTo>
                    <a:pt x="5293180" y="2946400"/>
                  </a:lnTo>
                  <a:lnTo>
                    <a:pt x="5289473" y="2959100"/>
                  </a:lnTo>
                  <a:lnTo>
                    <a:pt x="5285301" y="2971800"/>
                  </a:lnTo>
                  <a:lnTo>
                    <a:pt x="5280682" y="2984500"/>
                  </a:lnTo>
                  <a:lnTo>
                    <a:pt x="5275618" y="2984500"/>
                  </a:lnTo>
                  <a:lnTo>
                    <a:pt x="5270108" y="2997200"/>
                  </a:lnTo>
                  <a:lnTo>
                    <a:pt x="5264180" y="3009900"/>
                  </a:lnTo>
                  <a:close/>
                </a:path>
                <a:path w="5305425" h="3086100">
                  <a:moveTo>
                    <a:pt x="68110" y="3022600"/>
                  </a:moveTo>
                  <a:lnTo>
                    <a:pt x="54274" y="3022600"/>
                  </a:lnTo>
                  <a:lnTo>
                    <a:pt x="47563" y="3009900"/>
                  </a:lnTo>
                  <a:lnTo>
                    <a:pt x="61332" y="3009900"/>
                  </a:lnTo>
                  <a:lnTo>
                    <a:pt x="68110" y="3022600"/>
                  </a:lnTo>
                  <a:close/>
                </a:path>
                <a:path w="5305425" h="3086100">
                  <a:moveTo>
                    <a:pt x="5251150" y="3022600"/>
                  </a:moveTo>
                  <a:lnTo>
                    <a:pt x="5237313" y="3022600"/>
                  </a:lnTo>
                  <a:lnTo>
                    <a:pt x="5244092" y="3009900"/>
                  </a:lnTo>
                  <a:lnTo>
                    <a:pt x="5257860" y="3009900"/>
                  </a:lnTo>
                  <a:lnTo>
                    <a:pt x="5251150" y="3022600"/>
                  </a:lnTo>
                  <a:close/>
                </a:path>
                <a:path w="5305425" h="3086100">
                  <a:moveTo>
                    <a:pt x="98422" y="3048000"/>
                  </a:moveTo>
                  <a:lnTo>
                    <a:pt x="76611" y="3048000"/>
                  </a:lnTo>
                  <a:lnTo>
                    <a:pt x="68833" y="3035300"/>
                  </a:lnTo>
                  <a:lnTo>
                    <a:pt x="61375" y="3022600"/>
                  </a:lnTo>
                  <a:lnTo>
                    <a:pt x="75229" y="3022600"/>
                  </a:lnTo>
                  <a:lnTo>
                    <a:pt x="82653" y="3035300"/>
                  </a:lnTo>
                  <a:lnTo>
                    <a:pt x="90384" y="3035300"/>
                  </a:lnTo>
                  <a:lnTo>
                    <a:pt x="98422" y="3048000"/>
                  </a:lnTo>
                  <a:close/>
                </a:path>
                <a:path w="5305425" h="3086100">
                  <a:moveTo>
                    <a:pt x="5228813" y="3048000"/>
                  </a:moveTo>
                  <a:lnTo>
                    <a:pt x="5207002" y="3048000"/>
                  </a:lnTo>
                  <a:lnTo>
                    <a:pt x="5215039" y="3035300"/>
                  </a:lnTo>
                  <a:lnTo>
                    <a:pt x="5222770" y="3035300"/>
                  </a:lnTo>
                  <a:lnTo>
                    <a:pt x="5230195" y="3022600"/>
                  </a:lnTo>
                  <a:lnTo>
                    <a:pt x="5244048" y="3022600"/>
                  </a:lnTo>
                  <a:lnTo>
                    <a:pt x="5236591" y="3035300"/>
                  </a:lnTo>
                  <a:lnTo>
                    <a:pt x="5228813" y="3048000"/>
                  </a:lnTo>
                  <a:close/>
                </a:path>
                <a:path w="5305425" h="3086100">
                  <a:moveTo>
                    <a:pt x="115257" y="3060700"/>
                  </a:moveTo>
                  <a:lnTo>
                    <a:pt x="101829" y="3060700"/>
                  </a:lnTo>
                  <a:lnTo>
                    <a:pt x="93130" y="3048000"/>
                  </a:lnTo>
                  <a:lnTo>
                    <a:pt x="106726" y="3048000"/>
                  </a:lnTo>
                  <a:lnTo>
                    <a:pt x="115257" y="3060700"/>
                  </a:lnTo>
                  <a:close/>
                </a:path>
                <a:path w="5305425" h="3086100">
                  <a:moveTo>
                    <a:pt x="5203594" y="3060700"/>
                  </a:moveTo>
                  <a:lnTo>
                    <a:pt x="5190166" y="3060700"/>
                  </a:lnTo>
                  <a:lnTo>
                    <a:pt x="5198697" y="3048000"/>
                  </a:lnTo>
                  <a:lnTo>
                    <a:pt x="5212294" y="3048000"/>
                  </a:lnTo>
                  <a:lnTo>
                    <a:pt x="5203594" y="3060700"/>
                  </a:lnTo>
                  <a:close/>
                </a:path>
                <a:path w="5305425" h="3086100">
                  <a:moveTo>
                    <a:pt x="142174" y="3073400"/>
                  </a:moveTo>
                  <a:lnTo>
                    <a:pt x="119943" y="3073400"/>
                  </a:lnTo>
                  <a:lnTo>
                    <a:pt x="110767" y="3060700"/>
                  </a:lnTo>
                  <a:lnTo>
                    <a:pt x="133003" y="3060700"/>
                  </a:lnTo>
                  <a:lnTo>
                    <a:pt x="142174" y="3073400"/>
                  </a:lnTo>
                  <a:close/>
                </a:path>
                <a:path w="5305425" h="3086100">
                  <a:moveTo>
                    <a:pt x="5185479" y="3073400"/>
                  </a:moveTo>
                  <a:lnTo>
                    <a:pt x="5163249" y="3073400"/>
                  </a:lnTo>
                  <a:lnTo>
                    <a:pt x="5172420" y="3060700"/>
                  </a:lnTo>
                  <a:lnTo>
                    <a:pt x="5194656" y="3060700"/>
                  </a:lnTo>
                  <a:lnTo>
                    <a:pt x="5185479" y="3073400"/>
                  </a:lnTo>
                  <a:close/>
                </a:path>
                <a:path w="5305425" h="3086100">
                  <a:moveTo>
                    <a:pt x="5156704" y="3086100"/>
                  </a:moveTo>
                  <a:lnTo>
                    <a:pt x="148720" y="3086100"/>
                  </a:lnTo>
                  <a:lnTo>
                    <a:pt x="138965" y="3073400"/>
                  </a:lnTo>
                  <a:lnTo>
                    <a:pt x="5166458" y="3073400"/>
                  </a:lnTo>
                  <a:lnTo>
                    <a:pt x="5156704" y="3086100"/>
                  </a:lnTo>
                  <a:close/>
                </a:path>
              </a:pathLst>
            </a:custGeom>
            <a:solidFill>
              <a:srgbClr val="70C7EF">
                <a:alpha val="25099"/>
              </a:srgbClr>
            </a:solidFill>
          </p:spPr>
          <p:txBody>
            <a:bodyPr wrap="square" lIns="0" tIns="0" rIns="0" bIns="0" rtlCol="0"/>
            <a:lstStyle/>
            <a:p>
              <a:endParaRPr/>
            </a:p>
          </p:txBody>
        </p:sp>
      </p:grpSp>
      <p:sp>
        <p:nvSpPr>
          <p:cNvPr id="8" name="object 8">
            <a:extLst>
              <a:ext uri="{FF2B5EF4-FFF2-40B4-BE49-F238E27FC236}">
                <a16:creationId xmlns:a16="http://schemas.microsoft.com/office/drawing/2014/main" id="{B2DB8AC5-96E5-AAEC-4999-C5196A5B7C4C}"/>
              </a:ext>
            </a:extLst>
          </p:cNvPr>
          <p:cNvSpPr txBox="1"/>
          <p:nvPr userDrawn="1"/>
        </p:nvSpPr>
        <p:spPr>
          <a:xfrm>
            <a:off x="1235075" y="3693454"/>
            <a:ext cx="1666875" cy="310515"/>
          </a:xfrm>
          <a:prstGeom prst="rect">
            <a:avLst/>
          </a:prstGeom>
        </p:spPr>
        <p:txBody>
          <a:bodyPr vert="horz" wrap="square" lIns="0" tIns="14604" rIns="0" bIns="0" rtlCol="0">
            <a:spAutoFit/>
          </a:bodyPr>
          <a:lstStyle/>
          <a:p>
            <a:pPr marL="12700">
              <a:lnSpc>
                <a:spcPct val="100000"/>
              </a:lnSpc>
              <a:spcBef>
                <a:spcPts val="114"/>
              </a:spcBef>
            </a:pPr>
            <a:r>
              <a:rPr sz="1850" b="1" spc="330">
                <a:solidFill>
                  <a:srgbClr val="70C7EF"/>
                </a:solidFill>
                <a:latin typeface="Trebuchet MS"/>
                <a:cs typeface="Trebuchet MS"/>
              </a:rPr>
              <a:t>APR</a:t>
            </a:r>
            <a:r>
              <a:rPr sz="1850" b="1" spc="-270">
                <a:solidFill>
                  <a:srgbClr val="70C7EF"/>
                </a:solidFill>
                <a:latin typeface="Trebuchet MS"/>
                <a:cs typeface="Trebuchet MS"/>
              </a:rPr>
              <a:t> </a:t>
            </a:r>
            <a:r>
              <a:rPr sz="1850" b="1" spc="-90">
                <a:solidFill>
                  <a:srgbClr val="70C7EF"/>
                </a:solidFill>
                <a:latin typeface="Trebuchet MS"/>
                <a:cs typeface="Trebuchet MS"/>
              </a:rPr>
              <a:t>I</a:t>
            </a:r>
            <a:r>
              <a:rPr sz="1850" b="1" spc="-145">
                <a:solidFill>
                  <a:srgbClr val="70C7EF"/>
                </a:solidFill>
                <a:latin typeface="Trebuchet MS"/>
                <a:cs typeface="Trebuchet MS"/>
              </a:rPr>
              <a:t> </a:t>
            </a:r>
            <a:r>
              <a:rPr sz="1850" b="1" spc="60">
                <a:solidFill>
                  <a:srgbClr val="70C7EF"/>
                </a:solidFill>
                <a:latin typeface="Trebuchet MS"/>
                <a:cs typeface="Trebuchet MS"/>
              </a:rPr>
              <a:t>L</a:t>
            </a:r>
            <a:r>
              <a:rPr sz="1850" b="1" spc="-25">
                <a:solidFill>
                  <a:srgbClr val="70C7EF"/>
                </a:solidFill>
                <a:latin typeface="Trebuchet MS"/>
                <a:cs typeface="Trebuchet MS"/>
              </a:rPr>
              <a:t>  </a:t>
            </a:r>
            <a:r>
              <a:rPr sz="1850" b="1">
                <a:solidFill>
                  <a:srgbClr val="70C7EF"/>
                </a:solidFill>
                <a:latin typeface="Trebuchet MS"/>
                <a:cs typeface="Trebuchet MS"/>
              </a:rPr>
              <a:t>2</a:t>
            </a:r>
            <a:r>
              <a:rPr sz="1850" b="1" spc="-275">
                <a:solidFill>
                  <a:srgbClr val="70C7EF"/>
                </a:solidFill>
                <a:latin typeface="Trebuchet MS"/>
                <a:cs typeface="Trebuchet MS"/>
              </a:rPr>
              <a:t> </a:t>
            </a:r>
            <a:r>
              <a:rPr sz="1850" b="1">
                <a:solidFill>
                  <a:srgbClr val="70C7EF"/>
                </a:solidFill>
                <a:latin typeface="Trebuchet MS"/>
                <a:cs typeface="Trebuchet MS"/>
              </a:rPr>
              <a:t>0</a:t>
            </a:r>
            <a:r>
              <a:rPr sz="1850" b="1" spc="-280">
                <a:solidFill>
                  <a:srgbClr val="70C7EF"/>
                </a:solidFill>
                <a:latin typeface="Trebuchet MS"/>
                <a:cs typeface="Trebuchet MS"/>
              </a:rPr>
              <a:t> </a:t>
            </a:r>
            <a:r>
              <a:rPr sz="1850" b="1">
                <a:solidFill>
                  <a:srgbClr val="70C7EF"/>
                </a:solidFill>
                <a:latin typeface="Trebuchet MS"/>
                <a:cs typeface="Trebuchet MS"/>
              </a:rPr>
              <a:t>2</a:t>
            </a:r>
            <a:r>
              <a:rPr sz="1850" b="1" spc="-275">
                <a:solidFill>
                  <a:srgbClr val="70C7EF"/>
                </a:solidFill>
                <a:latin typeface="Trebuchet MS"/>
                <a:cs typeface="Trebuchet MS"/>
              </a:rPr>
              <a:t> </a:t>
            </a:r>
            <a:r>
              <a:rPr sz="1850" b="1" spc="-60">
                <a:solidFill>
                  <a:srgbClr val="70C7EF"/>
                </a:solidFill>
                <a:latin typeface="Trebuchet MS"/>
                <a:cs typeface="Trebuchet MS"/>
              </a:rPr>
              <a:t>6</a:t>
            </a:r>
            <a:endParaRPr sz="1850">
              <a:latin typeface="Trebuchet MS"/>
              <a:cs typeface="Trebuchet MS"/>
            </a:endParaRPr>
          </a:p>
        </p:txBody>
      </p:sp>
      <p:sp>
        <p:nvSpPr>
          <p:cNvPr id="9" name="object 9">
            <a:extLst>
              <a:ext uri="{FF2B5EF4-FFF2-40B4-BE49-F238E27FC236}">
                <a16:creationId xmlns:a16="http://schemas.microsoft.com/office/drawing/2014/main" id="{B45CCF47-A985-81BC-7889-6AA463146358}"/>
              </a:ext>
            </a:extLst>
          </p:cNvPr>
          <p:cNvSpPr txBox="1"/>
          <p:nvPr userDrawn="1"/>
        </p:nvSpPr>
        <p:spPr>
          <a:xfrm>
            <a:off x="1235075" y="4129852"/>
            <a:ext cx="3283585" cy="756285"/>
          </a:xfrm>
          <a:prstGeom prst="rect">
            <a:avLst/>
          </a:prstGeom>
        </p:spPr>
        <p:txBody>
          <a:bodyPr vert="horz" wrap="square" lIns="0" tIns="46355" rIns="0" bIns="0" rtlCol="0">
            <a:spAutoFit/>
          </a:bodyPr>
          <a:lstStyle/>
          <a:p>
            <a:pPr marL="12700" marR="5080">
              <a:lnSpc>
                <a:spcPts val="2770"/>
              </a:lnSpc>
              <a:spcBef>
                <a:spcPts val="365"/>
              </a:spcBef>
            </a:pPr>
            <a:r>
              <a:rPr sz="2450" b="1" spc="-20">
                <a:solidFill>
                  <a:srgbClr val="FFFFFF"/>
                </a:solidFill>
                <a:latin typeface="Trebuchet MS"/>
                <a:cs typeface="Trebuchet MS"/>
              </a:rPr>
              <a:t>Advanced</a:t>
            </a:r>
            <a:r>
              <a:rPr sz="2450" b="1" spc="-80">
                <a:solidFill>
                  <a:srgbClr val="FFFFFF"/>
                </a:solidFill>
                <a:latin typeface="Trebuchet MS"/>
                <a:cs typeface="Trebuchet MS"/>
              </a:rPr>
              <a:t> </a:t>
            </a:r>
            <a:r>
              <a:rPr sz="2450" b="1" spc="-50">
                <a:solidFill>
                  <a:srgbClr val="FFFFFF"/>
                </a:solidFill>
                <a:latin typeface="Trebuchet MS"/>
                <a:cs typeface="Trebuchet MS"/>
              </a:rPr>
              <a:t>Peer</a:t>
            </a:r>
            <a:r>
              <a:rPr sz="2450" b="1" spc="-140">
                <a:solidFill>
                  <a:srgbClr val="FFFFFF"/>
                </a:solidFill>
                <a:latin typeface="Trebuchet MS"/>
                <a:cs typeface="Trebuchet MS"/>
              </a:rPr>
              <a:t> </a:t>
            </a:r>
            <a:r>
              <a:rPr sz="2450" b="1" spc="-10">
                <a:solidFill>
                  <a:srgbClr val="FFFFFF"/>
                </a:solidFill>
                <a:latin typeface="Trebuchet MS"/>
                <a:cs typeface="Trebuchet MS"/>
              </a:rPr>
              <a:t>Review Reporting</a:t>
            </a:r>
            <a:endParaRPr sz="2450">
              <a:latin typeface="Trebuchet MS"/>
              <a:cs typeface="Trebuchet MS"/>
            </a:endParaRPr>
          </a:p>
        </p:txBody>
      </p:sp>
      <p:sp>
        <p:nvSpPr>
          <p:cNvPr id="10" name="object 10">
            <a:extLst>
              <a:ext uri="{FF2B5EF4-FFF2-40B4-BE49-F238E27FC236}">
                <a16:creationId xmlns:a16="http://schemas.microsoft.com/office/drawing/2014/main" id="{E912DF35-9138-EB73-CF99-E65472935053}"/>
              </a:ext>
            </a:extLst>
          </p:cNvPr>
          <p:cNvSpPr txBox="1"/>
          <p:nvPr userDrawn="1"/>
        </p:nvSpPr>
        <p:spPr>
          <a:xfrm>
            <a:off x="1235075" y="5006688"/>
            <a:ext cx="4210050" cy="996950"/>
          </a:xfrm>
          <a:prstGeom prst="rect">
            <a:avLst/>
          </a:prstGeom>
        </p:spPr>
        <p:txBody>
          <a:bodyPr vert="horz" wrap="square" lIns="0" tIns="12065" rIns="0" bIns="0" rtlCol="0">
            <a:spAutoFit/>
          </a:bodyPr>
          <a:lstStyle/>
          <a:p>
            <a:pPr marL="12700" marR="5080">
              <a:lnSpc>
                <a:spcPct val="114900"/>
              </a:lnSpc>
              <a:spcBef>
                <a:spcPts val="95"/>
              </a:spcBef>
            </a:pPr>
            <a:r>
              <a:rPr sz="1850" b="1" spc="-20">
                <a:solidFill>
                  <a:srgbClr val="98ACC6"/>
                </a:solidFill>
                <a:latin typeface="Trebuchet MS"/>
                <a:cs typeface="Trebuchet MS"/>
              </a:rPr>
              <a:t>Chart-</a:t>
            </a:r>
            <a:r>
              <a:rPr sz="1850" b="1" spc="-55">
                <a:solidFill>
                  <a:srgbClr val="98ACC6"/>
                </a:solidFill>
                <a:latin typeface="Trebuchet MS"/>
                <a:cs typeface="Trebuchet MS"/>
              </a:rPr>
              <a:t> </a:t>
            </a:r>
            <a:r>
              <a:rPr sz="1850" b="1" spc="-40">
                <a:solidFill>
                  <a:srgbClr val="98ACC6"/>
                </a:solidFill>
                <a:latin typeface="Trebuchet MS"/>
                <a:cs typeface="Trebuchet MS"/>
              </a:rPr>
              <a:t>and</a:t>
            </a:r>
            <a:r>
              <a:rPr sz="1850" b="1" spc="-60">
                <a:solidFill>
                  <a:srgbClr val="98ACC6"/>
                </a:solidFill>
                <a:latin typeface="Trebuchet MS"/>
                <a:cs typeface="Trebuchet MS"/>
              </a:rPr>
              <a:t> </a:t>
            </a:r>
            <a:r>
              <a:rPr sz="1850" b="1" spc="-45">
                <a:solidFill>
                  <a:srgbClr val="98ACC6"/>
                </a:solidFill>
                <a:latin typeface="Trebuchet MS"/>
                <a:cs typeface="Trebuchet MS"/>
              </a:rPr>
              <a:t>question-</a:t>
            </a:r>
            <a:r>
              <a:rPr sz="1850" b="1" spc="-55">
                <a:solidFill>
                  <a:srgbClr val="98ACC6"/>
                </a:solidFill>
                <a:latin typeface="Trebuchet MS"/>
                <a:cs typeface="Trebuchet MS"/>
              </a:rPr>
              <a:t>level</a:t>
            </a:r>
            <a:r>
              <a:rPr sz="1850" b="1" spc="-125">
                <a:solidFill>
                  <a:srgbClr val="98ACC6"/>
                </a:solidFill>
                <a:latin typeface="Trebuchet MS"/>
                <a:cs typeface="Trebuchet MS"/>
              </a:rPr>
              <a:t> </a:t>
            </a:r>
            <a:r>
              <a:rPr sz="1850" b="1" spc="-40">
                <a:solidFill>
                  <a:srgbClr val="98ACC6"/>
                </a:solidFill>
                <a:latin typeface="Trebuchet MS"/>
                <a:cs typeface="Trebuchet MS"/>
              </a:rPr>
              <a:t>scoring</a:t>
            </a:r>
            <a:r>
              <a:rPr sz="1850" b="1" spc="-60">
                <a:solidFill>
                  <a:srgbClr val="98ACC6"/>
                </a:solidFill>
                <a:latin typeface="Trebuchet MS"/>
                <a:cs typeface="Trebuchet MS"/>
              </a:rPr>
              <a:t> </a:t>
            </a:r>
            <a:r>
              <a:rPr sz="1850" b="1" spc="-20">
                <a:solidFill>
                  <a:srgbClr val="98ACC6"/>
                </a:solidFill>
                <a:latin typeface="Trebuchet MS"/>
                <a:cs typeface="Trebuchet MS"/>
              </a:rPr>
              <a:t>with </a:t>
            </a:r>
            <a:r>
              <a:rPr sz="1850" b="1" spc="-25">
                <a:solidFill>
                  <a:srgbClr val="98ACC6"/>
                </a:solidFill>
                <a:latin typeface="Trebuchet MS"/>
                <a:cs typeface="Trebuchet MS"/>
              </a:rPr>
              <a:t>dashboards</a:t>
            </a:r>
            <a:r>
              <a:rPr sz="1850" b="1" spc="-75">
                <a:solidFill>
                  <a:srgbClr val="98ACC6"/>
                </a:solidFill>
                <a:latin typeface="Trebuchet MS"/>
                <a:cs typeface="Trebuchet MS"/>
              </a:rPr>
              <a:t> </a:t>
            </a:r>
            <a:r>
              <a:rPr sz="1850" b="1" spc="625">
                <a:solidFill>
                  <a:srgbClr val="98ACC6"/>
                </a:solidFill>
                <a:latin typeface="Trebuchet MS"/>
                <a:cs typeface="Trebuchet MS"/>
              </a:rPr>
              <a:t>—</a:t>
            </a:r>
            <a:r>
              <a:rPr sz="1850" b="1" spc="-270">
                <a:solidFill>
                  <a:srgbClr val="98ACC6"/>
                </a:solidFill>
                <a:latin typeface="Trebuchet MS"/>
                <a:cs typeface="Trebuchet MS"/>
              </a:rPr>
              <a:t> </a:t>
            </a:r>
            <a:r>
              <a:rPr sz="1850" b="1" spc="-50">
                <a:solidFill>
                  <a:srgbClr val="98ACC6"/>
                </a:solidFill>
                <a:latin typeface="Trebuchet MS"/>
                <a:cs typeface="Trebuchet MS"/>
              </a:rPr>
              <a:t>built</a:t>
            </a:r>
            <a:r>
              <a:rPr sz="1850" b="1" spc="-155">
                <a:solidFill>
                  <a:srgbClr val="98ACC6"/>
                </a:solidFill>
                <a:latin typeface="Trebuchet MS"/>
                <a:cs typeface="Trebuchet MS"/>
              </a:rPr>
              <a:t> </a:t>
            </a:r>
            <a:r>
              <a:rPr sz="1850" b="1" spc="-70">
                <a:solidFill>
                  <a:srgbClr val="98ACC6"/>
                </a:solidFill>
                <a:latin typeface="Trebuchet MS"/>
                <a:cs typeface="Trebuchet MS"/>
              </a:rPr>
              <a:t>for</a:t>
            </a:r>
            <a:r>
              <a:rPr sz="1850" b="1" spc="-120">
                <a:solidFill>
                  <a:srgbClr val="98ACC6"/>
                </a:solidFill>
                <a:latin typeface="Trebuchet MS"/>
                <a:cs typeface="Trebuchet MS"/>
              </a:rPr>
              <a:t> </a:t>
            </a:r>
            <a:r>
              <a:rPr sz="1850" b="1" spc="130">
                <a:solidFill>
                  <a:srgbClr val="98ACC6"/>
                </a:solidFill>
                <a:latin typeface="Trebuchet MS"/>
                <a:cs typeface="Trebuchet MS"/>
              </a:rPr>
              <a:t>UDS</a:t>
            </a:r>
            <a:r>
              <a:rPr sz="1850" b="1" spc="-100">
                <a:solidFill>
                  <a:srgbClr val="98ACC6"/>
                </a:solidFill>
                <a:latin typeface="Trebuchet MS"/>
                <a:cs typeface="Trebuchet MS"/>
              </a:rPr>
              <a:t> </a:t>
            </a:r>
            <a:r>
              <a:rPr sz="1850" b="1" spc="-10">
                <a:solidFill>
                  <a:srgbClr val="98ACC6"/>
                </a:solidFill>
                <a:latin typeface="Trebuchet MS"/>
                <a:cs typeface="Trebuchet MS"/>
              </a:rPr>
              <a:t>reporting, </a:t>
            </a:r>
            <a:r>
              <a:rPr sz="1850" b="1" spc="-55">
                <a:solidFill>
                  <a:srgbClr val="98ACC6"/>
                </a:solidFill>
                <a:latin typeface="Trebuchet MS"/>
                <a:cs typeface="Trebuchet MS"/>
              </a:rPr>
              <a:t>grants,</a:t>
            </a:r>
            <a:r>
              <a:rPr sz="1850" b="1" spc="5">
                <a:solidFill>
                  <a:srgbClr val="98ACC6"/>
                </a:solidFill>
                <a:latin typeface="Trebuchet MS"/>
                <a:cs typeface="Trebuchet MS"/>
              </a:rPr>
              <a:t> </a:t>
            </a:r>
            <a:r>
              <a:rPr sz="1850" b="1">
                <a:solidFill>
                  <a:srgbClr val="98ACC6"/>
                </a:solidFill>
                <a:latin typeface="Trebuchet MS"/>
                <a:cs typeface="Trebuchet MS"/>
              </a:rPr>
              <a:t>PCMH,</a:t>
            </a:r>
            <a:r>
              <a:rPr sz="1850" b="1" spc="5">
                <a:solidFill>
                  <a:srgbClr val="98ACC6"/>
                </a:solidFill>
                <a:latin typeface="Trebuchet MS"/>
                <a:cs typeface="Trebuchet MS"/>
              </a:rPr>
              <a:t> </a:t>
            </a:r>
            <a:r>
              <a:rPr sz="1850" b="1" spc="-40">
                <a:solidFill>
                  <a:srgbClr val="98ACC6"/>
                </a:solidFill>
                <a:latin typeface="Trebuchet MS"/>
                <a:cs typeface="Trebuchet MS"/>
              </a:rPr>
              <a:t>and</a:t>
            </a:r>
            <a:r>
              <a:rPr sz="1850" b="1" spc="-30">
                <a:solidFill>
                  <a:srgbClr val="98ACC6"/>
                </a:solidFill>
                <a:latin typeface="Trebuchet MS"/>
                <a:cs typeface="Trebuchet MS"/>
              </a:rPr>
              <a:t> </a:t>
            </a:r>
            <a:r>
              <a:rPr sz="1850" b="1">
                <a:solidFill>
                  <a:srgbClr val="98ACC6"/>
                </a:solidFill>
                <a:latin typeface="Trebuchet MS"/>
                <a:cs typeface="Trebuchet MS"/>
              </a:rPr>
              <a:t>FTCA</a:t>
            </a:r>
            <a:r>
              <a:rPr sz="1850" b="1" spc="-145">
                <a:solidFill>
                  <a:srgbClr val="98ACC6"/>
                </a:solidFill>
                <a:latin typeface="Trebuchet MS"/>
                <a:cs typeface="Trebuchet MS"/>
              </a:rPr>
              <a:t> </a:t>
            </a:r>
            <a:r>
              <a:rPr sz="1850" b="1" spc="-70">
                <a:solidFill>
                  <a:srgbClr val="98ACC6"/>
                </a:solidFill>
                <a:latin typeface="Trebuchet MS"/>
                <a:cs typeface="Trebuchet MS"/>
              </a:rPr>
              <a:t>risk</a:t>
            </a:r>
            <a:r>
              <a:rPr sz="1850" b="1" spc="-90">
                <a:solidFill>
                  <a:srgbClr val="98ACC6"/>
                </a:solidFill>
                <a:latin typeface="Trebuchet MS"/>
                <a:cs typeface="Trebuchet MS"/>
              </a:rPr>
              <a:t> </a:t>
            </a:r>
            <a:r>
              <a:rPr sz="1850" b="1" spc="-70">
                <a:solidFill>
                  <a:srgbClr val="98ACC6"/>
                </a:solidFill>
                <a:latin typeface="Trebuchet MS"/>
                <a:cs typeface="Trebuchet MS"/>
              </a:rPr>
              <a:t>mitigation.</a:t>
            </a:r>
            <a:endParaRPr sz="1850">
              <a:latin typeface="Trebuchet MS"/>
              <a:cs typeface="Trebuchet MS"/>
            </a:endParaRPr>
          </a:p>
        </p:txBody>
      </p:sp>
      <p:grpSp>
        <p:nvGrpSpPr>
          <p:cNvPr id="11" name="object 11">
            <a:extLst>
              <a:ext uri="{FF2B5EF4-FFF2-40B4-BE49-F238E27FC236}">
                <a16:creationId xmlns:a16="http://schemas.microsoft.com/office/drawing/2014/main" id="{F09A37AF-48DB-1A33-5F7A-0981D0EC0D35}"/>
              </a:ext>
            </a:extLst>
          </p:cNvPr>
          <p:cNvGrpSpPr/>
          <p:nvPr userDrawn="1"/>
        </p:nvGrpSpPr>
        <p:grpSpPr>
          <a:xfrm>
            <a:off x="6486524" y="3324225"/>
            <a:ext cx="5314950" cy="3095625"/>
            <a:chOff x="6486524" y="3324225"/>
            <a:chExt cx="5314950" cy="3095625"/>
          </a:xfrm>
        </p:grpSpPr>
        <p:pic>
          <p:nvPicPr>
            <p:cNvPr id="12" name="object 12">
              <a:extLst>
                <a:ext uri="{FF2B5EF4-FFF2-40B4-BE49-F238E27FC236}">
                  <a16:creationId xmlns:a16="http://schemas.microsoft.com/office/drawing/2014/main" id="{A4AE25B2-6CDD-3983-ECE1-03AFECF06B0A}"/>
                </a:ext>
              </a:extLst>
            </p:cNvPr>
            <p:cNvPicPr/>
            <p:nvPr/>
          </p:nvPicPr>
          <p:blipFill>
            <a:blip r:embed="rId4" cstate="print"/>
            <a:stretch>
              <a:fillRect/>
            </a:stretch>
          </p:blipFill>
          <p:spPr>
            <a:xfrm>
              <a:off x="6486524" y="3324226"/>
              <a:ext cx="5314949" cy="3095624"/>
            </a:xfrm>
            <a:prstGeom prst="rect">
              <a:avLst/>
            </a:prstGeom>
          </p:spPr>
        </p:pic>
        <p:sp>
          <p:nvSpPr>
            <p:cNvPr id="13" name="object 13">
              <a:extLst>
                <a:ext uri="{FF2B5EF4-FFF2-40B4-BE49-F238E27FC236}">
                  <a16:creationId xmlns:a16="http://schemas.microsoft.com/office/drawing/2014/main" id="{4EE58AFE-BCB7-5034-2DF1-E6F776A265E7}"/>
                </a:ext>
              </a:extLst>
            </p:cNvPr>
            <p:cNvSpPr/>
            <p:nvPr/>
          </p:nvSpPr>
          <p:spPr>
            <a:xfrm>
              <a:off x="6486524" y="3324225"/>
              <a:ext cx="5314950" cy="3086100"/>
            </a:xfrm>
            <a:custGeom>
              <a:avLst/>
              <a:gdLst/>
              <a:ahLst/>
              <a:cxnLst/>
              <a:rect l="l" t="t" r="r" b="b"/>
              <a:pathLst>
                <a:path w="5314950" h="3086100">
                  <a:moveTo>
                    <a:pt x="170526" y="12700"/>
                  </a:moveTo>
                  <a:lnTo>
                    <a:pt x="129357" y="12700"/>
                  </a:lnTo>
                  <a:lnTo>
                    <a:pt x="138965" y="0"/>
                  </a:lnTo>
                  <a:lnTo>
                    <a:pt x="180211" y="0"/>
                  </a:lnTo>
                  <a:lnTo>
                    <a:pt x="170526" y="12700"/>
                  </a:lnTo>
                  <a:close/>
                </a:path>
                <a:path w="5314950" h="3086100">
                  <a:moveTo>
                    <a:pt x="5185589" y="12700"/>
                  </a:moveTo>
                  <a:lnTo>
                    <a:pt x="5144422" y="12700"/>
                  </a:lnTo>
                  <a:lnTo>
                    <a:pt x="5134737" y="0"/>
                  </a:lnTo>
                  <a:lnTo>
                    <a:pt x="5175981" y="0"/>
                  </a:lnTo>
                  <a:lnTo>
                    <a:pt x="5185589" y="12700"/>
                  </a:lnTo>
                  <a:close/>
                </a:path>
                <a:path w="5314950" h="3086100">
                  <a:moveTo>
                    <a:pt x="124016" y="25400"/>
                  </a:moveTo>
                  <a:lnTo>
                    <a:pt x="101828" y="25400"/>
                  </a:lnTo>
                  <a:lnTo>
                    <a:pt x="110766" y="12700"/>
                  </a:lnTo>
                  <a:lnTo>
                    <a:pt x="133003" y="12700"/>
                  </a:lnTo>
                  <a:lnTo>
                    <a:pt x="124016" y="25400"/>
                  </a:lnTo>
                  <a:close/>
                </a:path>
                <a:path w="5314950" h="3086100">
                  <a:moveTo>
                    <a:pt x="5213118" y="25400"/>
                  </a:moveTo>
                  <a:lnTo>
                    <a:pt x="5190931" y="25400"/>
                  </a:lnTo>
                  <a:lnTo>
                    <a:pt x="5181945" y="12700"/>
                  </a:lnTo>
                  <a:lnTo>
                    <a:pt x="5204180" y="12700"/>
                  </a:lnTo>
                  <a:lnTo>
                    <a:pt x="5213118" y="25400"/>
                  </a:lnTo>
                  <a:close/>
                </a:path>
                <a:path w="5314950" h="3086100">
                  <a:moveTo>
                    <a:pt x="98421" y="38100"/>
                  </a:moveTo>
                  <a:lnTo>
                    <a:pt x="84709" y="38100"/>
                  </a:lnTo>
                  <a:lnTo>
                    <a:pt x="93129" y="25400"/>
                  </a:lnTo>
                  <a:lnTo>
                    <a:pt x="106725" y="25400"/>
                  </a:lnTo>
                  <a:lnTo>
                    <a:pt x="98421" y="38100"/>
                  </a:lnTo>
                  <a:close/>
                </a:path>
                <a:path w="5314950" h="3086100">
                  <a:moveTo>
                    <a:pt x="5230237" y="38100"/>
                  </a:moveTo>
                  <a:lnTo>
                    <a:pt x="5216526" y="38100"/>
                  </a:lnTo>
                  <a:lnTo>
                    <a:pt x="5208222" y="25400"/>
                  </a:lnTo>
                  <a:lnTo>
                    <a:pt x="5221817" y="25400"/>
                  </a:lnTo>
                  <a:lnTo>
                    <a:pt x="5230237" y="38100"/>
                  </a:lnTo>
                  <a:close/>
                </a:path>
                <a:path w="5314950" h="3086100">
                  <a:moveTo>
                    <a:pt x="82653" y="50800"/>
                  </a:moveTo>
                  <a:lnTo>
                    <a:pt x="68832" y="50800"/>
                  </a:lnTo>
                  <a:lnTo>
                    <a:pt x="76611" y="38100"/>
                  </a:lnTo>
                  <a:lnTo>
                    <a:pt x="90384" y="38100"/>
                  </a:lnTo>
                  <a:lnTo>
                    <a:pt x="82653" y="50800"/>
                  </a:lnTo>
                  <a:close/>
                </a:path>
                <a:path w="5314950" h="3086100">
                  <a:moveTo>
                    <a:pt x="5246115" y="50800"/>
                  </a:moveTo>
                  <a:lnTo>
                    <a:pt x="5232295" y="50800"/>
                  </a:lnTo>
                  <a:lnTo>
                    <a:pt x="5224564" y="38100"/>
                  </a:lnTo>
                  <a:lnTo>
                    <a:pt x="5238337" y="38100"/>
                  </a:lnTo>
                  <a:lnTo>
                    <a:pt x="5246115" y="50800"/>
                  </a:lnTo>
                  <a:close/>
                </a:path>
                <a:path w="5314950" h="3086100">
                  <a:moveTo>
                    <a:pt x="11686" y="177800"/>
                  </a:moveTo>
                  <a:lnTo>
                    <a:pt x="2264" y="177800"/>
                  </a:lnTo>
                  <a:lnTo>
                    <a:pt x="4025" y="165100"/>
                  </a:lnTo>
                  <a:lnTo>
                    <a:pt x="6280" y="152400"/>
                  </a:lnTo>
                  <a:lnTo>
                    <a:pt x="9020" y="139700"/>
                  </a:lnTo>
                  <a:lnTo>
                    <a:pt x="12243" y="127000"/>
                  </a:lnTo>
                  <a:lnTo>
                    <a:pt x="15950" y="127000"/>
                  </a:lnTo>
                  <a:lnTo>
                    <a:pt x="20122" y="114300"/>
                  </a:lnTo>
                  <a:lnTo>
                    <a:pt x="24740" y="101600"/>
                  </a:lnTo>
                  <a:lnTo>
                    <a:pt x="29804" y="101600"/>
                  </a:lnTo>
                  <a:lnTo>
                    <a:pt x="35314" y="88900"/>
                  </a:lnTo>
                  <a:lnTo>
                    <a:pt x="41243" y="76200"/>
                  </a:lnTo>
                  <a:lnTo>
                    <a:pt x="47562" y="76200"/>
                  </a:lnTo>
                  <a:lnTo>
                    <a:pt x="54273" y="63500"/>
                  </a:lnTo>
                  <a:lnTo>
                    <a:pt x="61375" y="50800"/>
                  </a:lnTo>
                  <a:lnTo>
                    <a:pt x="75229" y="50800"/>
                  </a:lnTo>
                  <a:lnTo>
                    <a:pt x="68110" y="63500"/>
                  </a:lnTo>
                  <a:lnTo>
                    <a:pt x="61332" y="63500"/>
                  </a:lnTo>
                  <a:lnTo>
                    <a:pt x="54926" y="76200"/>
                  </a:lnTo>
                  <a:lnTo>
                    <a:pt x="48894" y="88900"/>
                  </a:lnTo>
                  <a:lnTo>
                    <a:pt x="43235" y="88900"/>
                  </a:lnTo>
                  <a:lnTo>
                    <a:pt x="37975" y="101600"/>
                  </a:lnTo>
                  <a:lnTo>
                    <a:pt x="33141" y="114300"/>
                  </a:lnTo>
                  <a:lnTo>
                    <a:pt x="28733" y="114300"/>
                  </a:lnTo>
                  <a:lnTo>
                    <a:pt x="24750" y="127000"/>
                  </a:lnTo>
                  <a:lnTo>
                    <a:pt x="21212" y="139700"/>
                  </a:lnTo>
                  <a:lnTo>
                    <a:pt x="18135" y="139700"/>
                  </a:lnTo>
                  <a:lnTo>
                    <a:pt x="15520" y="152400"/>
                  </a:lnTo>
                  <a:lnTo>
                    <a:pt x="13368" y="165100"/>
                  </a:lnTo>
                  <a:lnTo>
                    <a:pt x="11686" y="177800"/>
                  </a:lnTo>
                  <a:close/>
                </a:path>
                <a:path w="5314950" h="3086100">
                  <a:moveTo>
                    <a:pt x="5312684" y="177800"/>
                  </a:moveTo>
                  <a:lnTo>
                    <a:pt x="5303262" y="177800"/>
                  </a:lnTo>
                  <a:lnTo>
                    <a:pt x="5301580" y="165100"/>
                  </a:lnTo>
                  <a:lnTo>
                    <a:pt x="5299428" y="152400"/>
                  </a:lnTo>
                  <a:lnTo>
                    <a:pt x="5296813" y="139700"/>
                  </a:lnTo>
                  <a:lnTo>
                    <a:pt x="5293736" y="139700"/>
                  </a:lnTo>
                  <a:lnTo>
                    <a:pt x="5290198" y="127000"/>
                  </a:lnTo>
                  <a:lnTo>
                    <a:pt x="5286215" y="114300"/>
                  </a:lnTo>
                  <a:lnTo>
                    <a:pt x="5281807" y="114300"/>
                  </a:lnTo>
                  <a:lnTo>
                    <a:pt x="5276973" y="101600"/>
                  </a:lnTo>
                  <a:lnTo>
                    <a:pt x="5271713" y="88900"/>
                  </a:lnTo>
                  <a:lnTo>
                    <a:pt x="5266054" y="88900"/>
                  </a:lnTo>
                  <a:lnTo>
                    <a:pt x="5260022" y="76200"/>
                  </a:lnTo>
                  <a:lnTo>
                    <a:pt x="5253616" y="63500"/>
                  </a:lnTo>
                  <a:lnTo>
                    <a:pt x="5246838" y="63500"/>
                  </a:lnTo>
                  <a:lnTo>
                    <a:pt x="5239719" y="50800"/>
                  </a:lnTo>
                  <a:lnTo>
                    <a:pt x="5253573" y="50800"/>
                  </a:lnTo>
                  <a:lnTo>
                    <a:pt x="5260674" y="63500"/>
                  </a:lnTo>
                  <a:lnTo>
                    <a:pt x="5267384" y="76200"/>
                  </a:lnTo>
                  <a:lnTo>
                    <a:pt x="5273704" y="76200"/>
                  </a:lnTo>
                  <a:lnTo>
                    <a:pt x="5279632" y="88900"/>
                  </a:lnTo>
                  <a:lnTo>
                    <a:pt x="5285143" y="101600"/>
                  </a:lnTo>
                  <a:lnTo>
                    <a:pt x="5290207" y="101600"/>
                  </a:lnTo>
                  <a:lnTo>
                    <a:pt x="5294825" y="114300"/>
                  </a:lnTo>
                  <a:lnTo>
                    <a:pt x="5298997" y="127000"/>
                  </a:lnTo>
                  <a:lnTo>
                    <a:pt x="5302704" y="127000"/>
                  </a:lnTo>
                  <a:lnTo>
                    <a:pt x="5305928" y="139700"/>
                  </a:lnTo>
                  <a:lnTo>
                    <a:pt x="5308667" y="152400"/>
                  </a:lnTo>
                  <a:lnTo>
                    <a:pt x="5310922" y="165100"/>
                  </a:lnTo>
                  <a:lnTo>
                    <a:pt x="5312684" y="177800"/>
                  </a:lnTo>
                  <a:close/>
                </a:path>
                <a:path w="5314950" h="3086100">
                  <a:moveTo>
                    <a:pt x="9765" y="2895600"/>
                  </a:moveTo>
                  <a:lnTo>
                    <a:pt x="251" y="2895600"/>
                  </a:lnTo>
                  <a:lnTo>
                    <a:pt x="0" y="2882900"/>
                  </a:lnTo>
                  <a:lnTo>
                    <a:pt x="0" y="203200"/>
                  </a:lnTo>
                  <a:lnTo>
                    <a:pt x="251" y="190500"/>
                  </a:lnTo>
                  <a:lnTo>
                    <a:pt x="1006" y="177800"/>
                  </a:lnTo>
                  <a:lnTo>
                    <a:pt x="10485" y="177800"/>
                  </a:lnTo>
                  <a:lnTo>
                    <a:pt x="9765" y="190500"/>
                  </a:lnTo>
                  <a:lnTo>
                    <a:pt x="9524" y="203200"/>
                  </a:lnTo>
                  <a:lnTo>
                    <a:pt x="9524" y="2882900"/>
                  </a:lnTo>
                  <a:lnTo>
                    <a:pt x="9765" y="2895600"/>
                  </a:lnTo>
                  <a:close/>
                </a:path>
                <a:path w="5314950" h="3086100">
                  <a:moveTo>
                    <a:pt x="5314697" y="2895600"/>
                  </a:moveTo>
                  <a:lnTo>
                    <a:pt x="5305184" y="2895600"/>
                  </a:lnTo>
                  <a:lnTo>
                    <a:pt x="5305424" y="2882900"/>
                  </a:lnTo>
                  <a:lnTo>
                    <a:pt x="5305424" y="203200"/>
                  </a:lnTo>
                  <a:lnTo>
                    <a:pt x="5305184" y="190500"/>
                  </a:lnTo>
                  <a:lnTo>
                    <a:pt x="5304463" y="177800"/>
                  </a:lnTo>
                  <a:lnTo>
                    <a:pt x="5313942" y="177800"/>
                  </a:lnTo>
                  <a:lnTo>
                    <a:pt x="5314697" y="190500"/>
                  </a:lnTo>
                  <a:lnTo>
                    <a:pt x="5314949" y="203200"/>
                  </a:lnTo>
                  <a:lnTo>
                    <a:pt x="5314949" y="2882900"/>
                  </a:lnTo>
                  <a:lnTo>
                    <a:pt x="5314697" y="2895600"/>
                  </a:lnTo>
                  <a:close/>
                </a:path>
                <a:path w="5314950" h="3086100">
                  <a:moveTo>
                    <a:pt x="54926" y="3009900"/>
                  </a:moveTo>
                  <a:lnTo>
                    <a:pt x="41243" y="3009900"/>
                  </a:lnTo>
                  <a:lnTo>
                    <a:pt x="35314" y="2997200"/>
                  </a:lnTo>
                  <a:lnTo>
                    <a:pt x="29804" y="2984500"/>
                  </a:lnTo>
                  <a:lnTo>
                    <a:pt x="24740" y="2984500"/>
                  </a:lnTo>
                  <a:lnTo>
                    <a:pt x="20122" y="2971800"/>
                  </a:lnTo>
                  <a:lnTo>
                    <a:pt x="15950" y="2959100"/>
                  </a:lnTo>
                  <a:lnTo>
                    <a:pt x="12243" y="2946400"/>
                  </a:lnTo>
                  <a:lnTo>
                    <a:pt x="9020" y="2946400"/>
                  </a:lnTo>
                  <a:lnTo>
                    <a:pt x="6280" y="2933700"/>
                  </a:lnTo>
                  <a:lnTo>
                    <a:pt x="4025" y="2921000"/>
                  </a:lnTo>
                  <a:lnTo>
                    <a:pt x="2264" y="2908300"/>
                  </a:lnTo>
                  <a:lnTo>
                    <a:pt x="1006" y="2895600"/>
                  </a:lnTo>
                  <a:lnTo>
                    <a:pt x="10485" y="2895600"/>
                  </a:lnTo>
                  <a:lnTo>
                    <a:pt x="11686" y="2908300"/>
                  </a:lnTo>
                  <a:lnTo>
                    <a:pt x="13368" y="2921000"/>
                  </a:lnTo>
                  <a:lnTo>
                    <a:pt x="15520" y="2933700"/>
                  </a:lnTo>
                  <a:lnTo>
                    <a:pt x="18135" y="2933700"/>
                  </a:lnTo>
                  <a:lnTo>
                    <a:pt x="21212" y="2946400"/>
                  </a:lnTo>
                  <a:lnTo>
                    <a:pt x="24750" y="2959100"/>
                  </a:lnTo>
                  <a:lnTo>
                    <a:pt x="28733" y="2959100"/>
                  </a:lnTo>
                  <a:lnTo>
                    <a:pt x="33141" y="2971800"/>
                  </a:lnTo>
                  <a:lnTo>
                    <a:pt x="37975" y="2984500"/>
                  </a:lnTo>
                  <a:lnTo>
                    <a:pt x="43235" y="2997200"/>
                  </a:lnTo>
                  <a:lnTo>
                    <a:pt x="48894" y="2997200"/>
                  </a:lnTo>
                  <a:lnTo>
                    <a:pt x="54926" y="3009900"/>
                  </a:lnTo>
                  <a:close/>
                </a:path>
                <a:path w="5314950" h="3086100">
                  <a:moveTo>
                    <a:pt x="5273704" y="3009900"/>
                  </a:moveTo>
                  <a:lnTo>
                    <a:pt x="5260022" y="3009900"/>
                  </a:lnTo>
                  <a:lnTo>
                    <a:pt x="5266054" y="2997200"/>
                  </a:lnTo>
                  <a:lnTo>
                    <a:pt x="5271713" y="2997200"/>
                  </a:lnTo>
                  <a:lnTo>
                    <a:pt x="5276973" y="2984500"/>
                  </a:lnTo>
                  <a:lnTo>
                    <a:pt x="5281807" y="2971800"/>
                  </a:lnTo>
                  <a:lnTo>
                    <a:pt x="5286215" y="2959100"/>
                  </a:lnTo>
                  <a:lnTo>
                    <a:pt x="5290198" y="2959100"/>
                  </a:lnTo>
                  <a:lnTo>
                    <a:pt x="5293736" y="2946400"/>
                  </a:lnTo>
                  <a:lnTo>
                    <a:pt x="5296813" y="2933700"/>
                  </a:lnTo>
                  <a:lnTo>
                    <a:pt x="5299428" y="2933700"/>
                  </a:lnTo>
                  <a:lnTo>
                    <a:pt x="5301580" y="2921000"/>
                  </a:lnTo>
                  <a:lnTo>
                    <a:pt x="5303262" y="2908300"/>
                  </a:lnTo>
                  <a:lnTo>
                    <a:pt x="5304463" y="2895600"/>
                  </a:lnTo>
                  <a:lnTo>
                    <a:pt x="5313942" y="2895600"/>
                  </a:lnTo>
                  <a:lnTo>
                    <a:pt x="5312683" y="2908300"/>
                  </a:lnTo>
                  <a:lnTo>
                    <a:pt x="5310922" y="2921000"/>
                  </a:lnTo>
                  <a:lnTo>
                    <a:pt x="5308667" y="2933700"/>
                  </a:lnTo>
                  <a:lnTo>
                    <a:pt x="5305927" y="2946400"/>
                  </a:lnTo>
                  <a:lnTo>
                    <a:pt x="5302704" y="2946400"/>
                  </a:lnTo>
                  <a:lnTo>
                    <a:pt x="5298997" y="2959100"/>
                  </a:lnTo>
                  <a:lnTo>
                    <a:pt x="5294825" y="2971800"/>
                  </a:lnTo>
                  <a:lnTo>
                    <a:pt x="5290207" y="2984500"/>
                  </a:lnTo>
                  <a:lnTo>
                    <a:pt x="5285143" y="2984500"/>
                  </a:lnTo>
                  <a:lnTo>
                    <a:pt x="5279632" y="2997200"/>
                  </a:lnTo>
                  <a:lnTo>
                    <a:pt x="5273704" y="3009900"/>
                  </a:lnTo>
                  <a:close/>
                </a:path>
                <a:path w="5314950" h="3086100">
                  <a:moveTo>
                    <a:pt x="68110" y="3022600"/>
                  </a:moveTo>
                  <a:lnTo>
                    <a:pt x="54273" y="3022600"/>
                  </a:lnTo>
                  <a:lnTo>
                    <a:pt x="47562" y="3009900"/>
                  </a:lnTo>
                  <a:lnTo>
                    <a:pt x="61332" y="3009900"/>
                  </a:lnTo>
                  <a:lnTo>
                    <a:pt x="68110" y="3022600"/>
                  </a:lnTo>
                  <a:close/>
                </a:path>
                <a:path w="5314950" h="3086100">
                  <a:moveTo>
                    <a:pt x="5260674" y="3022600"/>
                  </a:moveTo>
                  <a:lnTo>
                    <a:pt x="5246838" y="3022600"/>
                  </a:lnTo>
                  <a:lnTo>
                    <a:pt x="5253616" y="3009900"/>
                  </a:lnTo>
                  <a:lnTo>
                    <a:pt x="5267384" y="3009900"/>
                  </a:lnTo>
                  <a:lnTo>
                    <a:pt x="5260674" y="3022600"/>
                  </a:lnTo>
                  <a:close/>
                </a:path>
                <a:path w="5314950" h="3086100">
                  <a:moveTo>
                    <a:pt x="98421" y="3048000"/>
                  </a:moveTo>
                  <a:lnTo>
                    <a:pt x="76610" y="3048000"/>
                  </a:lnTo>
                  <a:lnTo>
                    <a:pt x="68832" y="3035300"/>
                  </a:lnTo>
                  <a:lnTo>
                    <a:pt x="61375" y="3022600"/>
                  </a:lnTo>
                  <a:lnTo>
                    <a:pt x="75229" y="3022600"/>
                  </a:lnTo>
                  <a:lnTo>
                    <a:pt x="82653" y="3035300"/>
                  </a:lnTo>
                  <a:lnTo>
                    <a:pt x="90384" y="3035300"/>
                  </a:lnTo>
                  <a:lnTo>
                    <a:pt x="98421" y="3048000"/>
                  </a:lnTo>
                  <a:close/>
                </a:path>
                <a:path w="5314950" h="3086100">
                  <a:moveTo>
                    <a:pt x="5238337" y="3048000"/>
                  </a:moveTo>
                  <a:lnTo>
                    <a:pt x="5216526" y="3048000"/>
                  </a:lnTo>
                  <a:lnTo>
                    <a:pt x="5224564" y="3035300"/>
                  </a:lnTo>
                  <a:lnTo>
                    <a:pt x="5232295" y="3035300"/>
                  </a:lnTo>
                  <a:lnTo>
                    <a:pt x="5239719" y="3022600"/>
                  </a:lnTo>
                  <a:lnTo>
                    <a:pt x="5253573" y="3022600"/>
                  </a:lnTo>
                  <a:lnTo>
                    <a:pt x="5246115" y="3035300"/>
                  </a:lnTo>
                  <a:lnTo>
                    <a:pt x="5238337" y="3048000"/>
                  </a:lnTo>
                  <a:close/>
                </a:path>
                <a:path w="5314950" h="3086100">
                  <a:moveTo>
                    <a:pt x="115257" y="3060700"/>
                  </a:moveTo>
                  <a:lnTo>
                    <a:pt x="101828" y="3060700"/>
                  </a:lnTo>
                  <a:lnTo>
                    <a:pt x="93129" y="3048000"/>
                  </a:lnTo>
                  <a:lnTo>
                    <a:pt x="106725" y="3048000"/>
                  </a:lnTo>
                  <a:lnTo>
                    <a:pt x="115257" y="3060700"/>
                  </a:lnTo>
                  <a:close/>
                </a:path>
                <a:path w="5314950" h="3086100">
                  <a:moveTo>
                    <a:pt x="5213118" y="3060700"/>
                  </a:moveTo>
                  <a:lnTo>
                    <a:pt x="5199690" y="3060700"/>
                  </a:lnTo>
                  <a:lnTo>
                    <a:pt x="5208222" y="3048000"/>
                  </a:lnTo>
                  <a:lnTo>
                    <a:pt x="5221817" y="3048000"/>
                  </a:lnTo>
                  <a:lnTo>
                    <a:pt x="5213118" y="3060700"/>
                  </a:lnTo>
                  <a:close/>
                </a:path>
                <a:path w="5314950" h="3086100">
                  <a:moveTo>
                    <a:pt x="142174" y="3073400"/>
                  </a:moveTo>
                  <a:lnTo>
                    <a:pt x="119942" y="3073400"/>
                  </a:lnTo>
                  <a:lnTo>
                    <a:pt x="110766" y="3060700"/>
                  </a:lnTo>
                  <a:lnTo>
                    <a:pt x="133003" y="3060700"/>
                  </a:lnTo>
                  <a:lnTo>
                    <a:pt x="142174" y="3073400"/>
                  </a:lnTo>
                  <a:close/>
                </a:path>
                <a:path w="5314950" h="3086100">
                  <a:moveTo>
                    <a:pt x="5195003" y="3073400"/>
                  </a:moveTo>
                  <a:lnTo>
                    <a:pt x="5172774" y="3073400"/>
                  </a:lnTo>
                  <a:lnTo>
                    <a:pt x="5181945" y="3060700"/>
                  </a:lnTo>
                  <a:lnTo>
                    <a:pt x="5204180" y="3060700"/>
                  </a:lnTo>
                  <a:lnTo>
                    <a:pt x="5195003" y="3073400"/>
                  </a:lnTo>
                  <a:close/>
                </a:path>
                <a:path w="5314950" h="3086100">
                  <a:moveTo>
                    <a:pt x="5166227" y="3086100"/>
                  </a:moveTo>
                  <a:lnTo>
                    <a:pt x="148719" y="3086100"/>
                  </a:lnTo>
                  <a:lnTo>
                    <a:pt x="138965" y="3073400"/>
                  </a:lnTo>
                  <a:lnTo>
                    <a:pt x="5175981" y="3073400"/>
                  </a:lnTo>
                  <a:lnTo>
                    <a:pt x="5166227" y="3086100"/>
                  </a:lnTo>
                  <a:close/>
                </a:path>
              </a:pathLst>
            </a:custGeom>
            <a:solidFill>
              <a:srgbClr val="70C7EF">
                <a:alpha val="25099"/>
              </a:srgbClr>
            </a:solidFill>
          </p:spPr>
          <p:txBody>
            <a:bodyPr wrap="square" lIns="0" tIns="0" rIns="0" bIns="0" rtlCol="0"/>
            <a:lstStyle/>
            <a:p>
              <a:endParaRPr/>
            </a:p>
          </p:txBody>
        </p:sp>
      </p:grpSp>
      <p:sp>
        <p:nvSpPr>
          <p:cNvPr id="14" name="object 14">
            <a:extLst>
              <a:ext uri="{FF2B5EF4-FFF2-40B4-BE49-F238E27FC236}">
                <a16:creationId xmlns:a16="http://schemas.microsoft.com/office/drawing/2014/main" id="{928961A7-D8BB-489A-17E1-C9F4F3FCB583}"/>
              </a:ext>
            </a:extLst>
          </p:cNvPr>
          <p:cNvSpPr txBox="1"/>
          <p:nvPr userDrawn="1"/>
        </p:nvSpPr>
        <p:spPr>
          <a:xfrm>
            <a:off x="6867474" y="3693454"/>
            <a:ext cx="1511935" cy="310515"/>
          </a:xfrm>
          <a:prstGeom prst="rect">
            <a:avLst/>
          </a:prstGeom>
        </p:spPr>
        <p:txBody>
          <a:bodyPr vert="horz" wrap="square" lIns="0" tIns="14604" rIns="0" bIns="0" rtlCol="0">
            <a:spAutoFit/>
          </a:bodyPr>
          <a:lstStyle/>
          <a:p>
            <a:pPr marL="12700">
              <a:lnSpc>
                <a:spcPct val="100000"/>
              </a:lnSpc>
              <a:spcBef>
                <a:spcPts val="114"/>
              </a:spcBef>
            </a:pPr>
            <a:r>
              <a:rPr sz="1850" b="1" spc="-395">
                <a:solidFill>
                  <a:srgbClr val="70C7EF"/>
                </a:solidFill>
                <a:latin typeface="Trebuchet MS"/>
                <a:cs typeface="Trebuchet MS"/>
              </a:rPr>
              <a:t>J</a:t>
            </a:r>
            <a:r>
              <a:rPr sz="1850" b="1" spc="-180">
                <a:solidFill>
                  <a:srgbClr val="70C7EF"/>
                </a:solidFill>
                <a:latin typeface="Trebuchet MS"/>
                <a:cs typeface="Trebuchet MS"/>
              </a:rPr>
              <a:t> </a:t>
            </a:r>
            <a:r>
              <a:rPr sz="1850" b="1" spc="60">
                <a:solidFill>
                  <a:srgbClr val="70C7EF"/>
                </a:solidFill>
                <a:latin typeface="Trebuchet MS"/>
                <a:cs typeface="Trebuchet MS"/>
              </a:rPr>
              <a:t>U</a:t>
            </a:r>
            <a:r>
              <a:rPr sz="1850" b="1" spc="-235">
                <a:solidFill>
                  <a:srgbClr val="70C7EF"/>
                </a:solidFill>
                <a:latin typeface="Trebuchet MS"/>
                <a:cs typeface="Trebuchet MS"/>
              </a:rPr>
              <a:t> </a:t>
            </a:r>
            <a:r>
              <a:rPr sz="1850" b="1" spc="95">
                <a:solidFill>
                  <a:srgbClr val="70C7EF"/>
                </a:solidFill>
                <a:latin typeface="Trebuchet MS"/>
                <a:cs typeface="Trebuchet MS"/>
              </a:rPr>
              <a:t>N</a:t>
            </a:r>
            <a:r>
              <a:rPr sz="1850" b="1" spc="-229">
                <a:solidFill>
                  <a:srgbClr val="70C7EF"/>
                </a:solidFill>
                <a:latin typeface="Trebuchet MS"/>
                <a:cs typeface="Trebuchet MS"/>
              </a:rPr>
              <a:t> </a:t>
            </a:r>
            <a:r>
              <a:rPr sz="1850" b="1">
                <a:solidFill>
                  <a:srgbClr val="70C7EF"/>
                </a:solidFill>
                <a:latin typeface="Trebuchet MS"/>
                <a:cs typeface="Trebuchet MS"/>
              </a:rPr>
              <a:t>E</a:t>
            </a:r>
            <a:r>
              <a:rPr sz="1850" b="1" spc="5">
                <a:solidFill>
                  <a:srgbClr val="70C7EF"/>
                </a:solidFill>
                <a:latin typeface="Trebuchet MS"/>
                <a:cs typeface="Trebuchet MS"/>
              </a:rPr>
              <a:t>  </a:t>
            </a:r>
            <a:r>
              <a:rPr sz="1850" b="1">
                <a:solidFill>
                  <a:srgbClr val="70C7EF"/>
                </a:solidFill>
                <a:latin typeface="Trebuchet MS"/>
                <a:cs typeface="Trebuchet MS"/>
              </a:rPr>
              <a:t>2</a:t>
            </a:r>
            <a:r>
              <a:rPr sz="1850" b="1" spc="-270">
                <a:solidFill>
                  <a:srgbClr val="70C7EF"/>
                </a:solidFill>
                <a:latin typeface="Trebuchet MS"/>
                <a:cs typeface="Trebuchet MS"/>
              </a:rPr>
              <a:t> </a:t>
            </a:r>
            <a:r>
              <a:rPr sz="1850" b="1">
                <a:solidFill>
                  <a:srgbClr val="70C7EF"/>
                </a:solidFill>
                <a:latin typeface="Trebuchet MS"/>
                <a:cs typeface="Trebuchet MS"/>
              </a:rPr>
              <a:t>0</a:t>
            </a:r>
            <a:r>
              <a:rPr sz="1850" b="1" spc="-275">
                <a:solidFill>
                  <a:srgbClr val="70C7EF"/>
                </a:solidFill>
                <a:latin typeface="Trebuchet MS"/>
                <a:cs typeface="Trebuchet MS"/>
              </a:rPr>
              <a:t> </a:t>
            </a:r>
            <a:r>
              <a:rPr sz="1850" b="1">
                <a:solidFill>
                  <a:srgbClr val="70C7EF"/>
                </a:solidFill>
                <a:latin typeface="Trebuchet MS"/>
                <a:cs typeface="Trebuchet MS"/>
              </a:rPr>
              <a:t>2</a:t>
            </a:r>
            <a:r>
              <a:rPr sz="1850" b="1" spc="-275">
                <a:solidFill>
                  <a:srgbClr val="70C7EF"/>
                </a:solidFill>
                <a:latin typeface="Trebuchet MS"/>
                <a:cs typeface="Trebuchet MS"/>
              </a:rPr>
              <a:t> </a:t>
            </a:r>
            <a:r>
              <a:rPr sz="1850" b="1" spc="-50">
                <a:solidFill>
                  <a:srgbClr val="70C7EF"/>
                </a:solidFill>
                <a:latin typeface="Trebuchet MS"/>
                <a:cs typeface="Trebuchet MS"/>
              </a:rPr>
              <a:t>6</a:t>
            </a:r>
            <a:endParaRPr sz="1850">
              <a:latin typeface="Trebuchet MS"/>
              <a:cs typeface="Trebuchet MS"/>
            </a:endParaRPr>
          </a:p>
        </p:txBody>
      </p:sp>
      <p:sp>
        <p:nvSpPr>
          <p:cNvPr id="15" name="object 15">
            <a:extLst>
              <a:ext uri="{FF2B5EF4-FFF2-40B4-BE49-F238E27FC236}">
                <a16:creationId xmlns:a16="http://schemas.microsoft.com/office/drawing/2014/main" id="{3744ABDF-73EC-BA04-6ACB-CC80E1D9916E}"/>
              </a:ext>
            </a:extLst>
          </p:cNvPr>
          <p:cNvSpPr txBox="1"/>
          <p:nvPr userDrawn="1"/>
        </p:nvSpPr>
        <p:spPr>
          <a:xfrm>
            <a:off x="6867474" y="4129852"/>
            <a:ext cx="2425065" cy="403860"/>
          </a:xfrm>
          <a:prstGeom prst="rect">
            <a:avLst/>
          </a:prstGeom>
        </p:spPr>
        <p:txBody>
          <a:bodyPr vert="horz" wrap="square" lIns="0" tIns="16510" rIns="0" bIns="0" rtlCol="0">
            <a:spAutoFit/>
          </a:bodyPr>
          <a:lstStyle/>
          <a:p>
            <a:pPr marL="12700">
              <a:lnSpc>
                <a:spcPct val="100000"/>
              </a:lnSpc>
              <a:spcBef>
                <a:spcPts val="130"/>
              </a:spcBef>
            </a:pPr>
            <a:r>
              <a:rPr sz="2450" b="1" spc="95">
                <a:solidFill>
                  <a:srgbClr val="FFFFFF"/>
                </a:solidFill>
                <a:latin typeface="Trebuchet MS"/>
                <a:cs typeface="Trebuchet MS"/>
              </a:rPr>
              <a:t>CPG</a:t>
            </a:r>
            <a:r>
              <a:rPr sz="2450" b="1" spc="-90">
                <a:solidFill>
                  <a:srgbClr val="FFFFFF"/>
                </a:solidFill>
                <a:latin typeface="Trebuchet MS"/>
                <a:cs typeface="Trebuchet MS"/>
              </a:rPr>
              <a:t> </a:t>
            </a:r>
            <a:r>
              <a:rPr sz="2450" b="1" spc="-10">
                <a:solidFill>
                  <a:srgbClr val="FFFFFF"/>
                </a:solidFill>
                <a:latin typeface="Trebuchet MS"/>
                <a:cs typeface="Trebuchet MS"/>
              </a:rPr>
              <a:t>Partnership</a:t>
            </a:r>
            <a:endParaRPr sz="2450">
              <a:latin typeface="Trebuchet MS"/>
              <a:cs typeface="Trebuchet MS"/>
            </a:endParaRPr>
          </a:p>
        </p:txBody>
      </p:sp>
      <p:sp>
        <p:nvSpPr>
          <p:cNvPr id="16" name="object 16">
            <a:extLst>
              <a:ext uri="{FF2B5EF4-FFF2-40B4-BE49-F238E27FC236}">
                <a16:creationId xmlns:a16="http://schemas.microsoft.com/office/drawing/2014/main" id="{D4CE35AB-CBF7-798E-EE8E-B5E2B7402A77}"/>
              </a:ext>
            </a:extLst>
          </p:cNvPr>
          <p:cNvSpPr txBox="1"/>
          <p:nvPr userDrawn="1"/>
        </p:nvSpPr>
        <p:spPr>
          <a:xfrm>
            <a:off x="6867474" y="4654263"/>
            <a:ext cx="4113529" cy="987425"/>
          </a:xfrm>
          <a:prstGeom prst="rect">
            <a:avLst/>
          </a:prstGeom>
        </p:spPr>
        <p:txBody>
          <a:bodyPr vert="horz" wrap="square" lIns="0" tIns="17145" rIns="0" bIns="0" rtlCol="0">
            <a:spAutoFit/>
          </a:bodyPr>
          <a:lstStyle/>
          <a:p>
            <a:pPr marL="12700" marR="5080">
              <a:lnSpc>
                <a:spcPct val="113199"/>
              </a:lnSpc>
              <a:spcBef>
                <a:spcPts val="135"/>
              </a:spcBef>
            </a:pPr>
            <a:r>
              <a:rPr sz="1850" b="1" spc="-25">
                <a:solidFill>
                  <a:srgbClr val="98ACC6"/>
                </a:solidFill>
                <a:latin typeface="Trebuchet MS"/>
                <a:cs typeface="Trebuchet MS"/>
              </a:rPr>
              <a:t>CommonWealth</a:t>
            </a:r>
            <a:r>
              <a:rPr sz="1850" b="1" spc="-35">
                <a:solidFill>
                  <a:srgbClr val="98ACC6"/>
                </a:solidFill>
                <a:latin typeface="Trebuchet MS"/>
                <a:cs typeface="Trebuchet MS"/>
              </a:rPr>
              <a:t> </a:t>
            </a:r>
            <a:r>
              <a:rPr sz="1850" b="1" spc="-40">
                <a:solidFill>
                  <a:srgbClr val="98ACC6"/>
                </a:solidFill>
                <a:latin typeface="Trebuchet MS"/>
                <a:cs typeface="Trebuchet MS"/>
              </a:rPr>
              <a:t>Purchasing </a:t>
            </a:r>
            <a:r>
              <a:rPr sz="1850" b="1" spc="-10">
                <a:solidFill>
                  <a:srgbClr val="98ACC6"/>
                </a:solidFill>
                <a:latin typeface="Trebuchet MS"/>
                <a:cs typeface="Trebuchet MS"/>
              </a:rPr>
              <a:t>Group </a:t>
            </a:r>
            <a:r>
              <a:rPr sz="1850" b="1" spc="-55">
                <a:solidFill>
                  <a:srgbClr val="98ACC6"/>
                </a:solidFill>
                <a:latin typeface="Trebuchet MS"/>
                <a:cs typeface="Trebuchet MS"/>
              </a:rPr>
              <a:t>members</a:t>
            </a:r>
            <a:r>
              <a:rPr sz="1850" b="1" spc="-85">
                <a:solidFill>
                  <a:srgbClr val="98ACC6"/>
                </a:solidFill>
                <a:latin typeface="Trebuchet MS"/>
                <a:cs typeface="Trebuchet MS"/>
              </a:rPr>
              <a:t> </a:t>
            </a:r>
            <a:r>
              <a:rPr sz="1850" b="1" spc="-10">
                <a:solidFill>
                  <a:srgbClr val="98ACC6"/>
                </a:solidFill>
                <a:latin typeface="Trebuchet MS"/>
                <a:cs typeface="Trebuchet MS"/>
              </a:rPr>
              <a:t>gain</a:t>
            </a:r>
            <a:r>
              <a:rPr sz="1850" b="1" spc="-40">
                <a:solidFill>
                  <a:srgbClr val="98ACC6"/>
                </a:solidFill>
                <a:latin typeface="Trebuchet MS"/>
                <a:cs typeface="Trebuchet MS"/>
              </a:rPr>
              <a:t> </a:t>
            </a:r>
            <a:r>
              <a:rPr sz="1850" b="1" spc="-55">
                <a:solidFill>
                  <a:srgbClr val="98ACC6"/>
                </a:solidFill>
                <a:latin typeface="Trebuchet MS"/>
                <a:cs typeface="Trebuchet MS"/>
              </a:rPr>
              <a:t>access</a:t>
            </a:r>
            <a:r>
              <a:rPr sz="1850" b="1" spc="-85">
                <a:solidFill>
                  <a:srgbClr val="98ACC6"/>
                </a:solidFill>
                <a:latin typeface="Trebuchet MS"/>
                <a:cs typeface="Trebuchet MS"/>
              </a:rPr>
              <a:t> </a:t>
            </a:r>
            <a:r>
              <a:rPr sz="1850" b="1" spc="-60">
                <a:solidFill>
                  <a:srgbClr val="98ACC6"/>
                </a:solidFill>
                <a:latin typeface="Trebuchet MS"/>
                <a:cs typeface="Trebuchet MS"/>
              </a:rPr>
              <a:t>to</a:t>
            </a:r>
            <a:r>
              <a:rPr sz="1850" b="1" spc="-95">
                <a:solidFill>
                  <a:srgbClr val="98ACC6"/>
                </a:solidFill>
                <a:latin typeface="Trebuchet MS"/>
                <a:cs typeface="Trebuchet MS"/>
              </a:rPr>
              <a:t> </a:t>
            </a:r>
            <a:r>
              <a:rPr sz="1850" b="1" spc="-35">
                <a:solidFill>
                  <a:srgbClr val="98ACC6"/>
                </a:solidFill>
                <a:latin typeface="Trebuchet MS"/>
                <a:cs typeface="Trebuchet MS"/>
              </a:rPr>
              <a:t>Medplace</a:t>
            </a:r>
            <a:r>
              <a:rPr sz="1850" b="1" spc="-95">
                <a:solidFill>
                  <a:srgbClr val="98ACC6"/>
                </a:solidFill>
                <a:latin typeface="Trebuchet MS"/>
                <a:cs typeface="Trebuchet MS"/>
              </a:rPr>
              <a:t> </a:t>
            </a:r>
            <a:r>
              <a:rPr sz="1850" b="1" spc="-30">
                <a:solidFill>
                  <a:srgbClr val="98ACC6"/>
                </a:solidFill>
                <a:latin typeface="Trebuchet MS"/>
                <a:cs typeface="Trebuchet MS"/>
              </a:rPr>
              <a:t>peer </a:t>
            </a:r>
            <a:r>
              <a:rPr sz="1850" b="1" spc="-75">
                <a:solidFill>
                  <a:srgbClr val="98ACC6"/>
                </a:solidFill>
                <a:latin typeface="Trebuchet MS"/>
                <a:cs typeface="Trebuchet MS"/>
              </a:rPr>
              <a:t>review</a:t>
            </a:r>
            <a:r>
              <a:rPr sz="1850" b="1" spc="-140">
                <a:solidFill>
                  <a:srgbClr val="98ACC6"/>
                </a:solidFill>
                <a:latin typeface="Trebuchet MS"/>
                <a:cs typeface="Trebuchet MS"/>
              </a:rPr>
              <a:t> </a:t>
            </a:r>
            <a:r>
              <a:rPr sz="1850" b="1" spc="-25">
                <a:solidFill>
                  <a:srgbClr val="98ACC6"/>
                </a:solidFill>
                <a:latin typeface="Trebuchet MS"/>
                <a:cs typeface="Trebuchet MS"/>
              </a:rPr>
              <a:t>at</a:t>
            </a:r>
            <a:r>
              <a:rPr sz="1850" b="1" spc="-135">
                <a:solidFill>
                  <a:srgbClr val="98ACC6"/>
                </a:solidFill>
                <a:latin typeface="Trebuchet MS"/>
                <a:cs typeface="Trebuchet MS"/>
              </a:rPr>
              <a:t> </a:t>
            </a:r>
            <a:r>
              <a:rPr sz="1850" b="1" spc="-70">
                <a:solidFill>
                  <a:srgbClr val="98ACC6"/>
                </a:solidFill>
                <a:latin typeface="Trebuchet MS"/>
                <a:cs typeface="Trebuchet MS"/>
              </a:rPr>
              <a:t>member</a:t>
            </a:r>
            <a:r>
              <a:rPr sz="1850" b="1" spc="-100">
                <a:solidFill>
                  <a:srgbClr val="98ACC6"/>
                </a:solidFill>
                <a:latin typeface="Trebuchet MS"/>
                <a:cs typeface="Trebuchet MS"/>
              </a:rPr>
              <a:t> </a:t>
            </a:r>
            <a:r>
              <a:rPr sz="1850" b="1" spc="-10">
                <a:solidFill>
                  <a:srgbClr val="98ACC6"/>
                </a:solidFill>
                <a:latin typeface="Trebuchet MS"/>
                <a:cs typeface="Trebuchet MS"/>
              </a:rPr>
              <a:t>pricing.</a:t>
            </a:r>
            <a:endParaRPr sz="1850">
              <a:latin typeface="Trebuchet MS"/>
              <a:cs typeface="Trebuchet MS"/>
            </a:endParaRPr>
          </a:p>
        </p:txBody>
      </p:sp>
      <p:grpSp>
        <p:nvGrpSpPr>
          <p:cNvPr id="21" name="object 17">
            <a:extLst>
              <a:ext uri="{FF2B5EF4-FFF2-40B4-BE49-F238E27FC236}">
                <a16:creationId xmlns:a16="http://schemas.microsoft.com/office/drawing/2014/main" id="{68507A78-B4A0-8D3D-3913-2FE2EAB45272}"/>
              </a:ext>
            </a:extLst>
          </p:cNvPr>
          <p:cNvGrpSpPr/>
          <p:nvPr userDrawn="1"/>
        </p:nvGrpSpPr>
        <p:grpSpPr>
          <a:xfrm>
            <a:off x="12125324" y="3324225"/>
            <a:ext cx="5305425" cy="3095625"/>
            <a:chOff x="12125324" y="3324225"/>
            <a:chExt cx="5305425" cy="3095625"/>
          </a:xfrm>
        </p:grpSpPr>
        <p:pic>
          <p:nvPicPr>
            <p:cNvPr id="22" name="object 18">
              <a:extLst>
                <a:ext uri="{FF2B5EF4-FFF2-40B4-BE49-F238E27FC236}">
                  <a16:creationId xmlns:a16="http://schemas.microsoft.com/office/drawing/2014/main" id="{EF3E2487-4DF2-99D9-369D-60EBE2A22D62}"/>
                </a:ext>
              </a:extLst>
            </p:cNvPr>
            <p:cNvPicPr/>
            <p:nvPr/>
          </p:nvPicPr>
          <p:blipFill>
            <a:blip r:embed="rId5" cstate="print"/>
            <a:stretch>
              <a:fillRect/>
            </a:stretch>
          </p:blipFill>
          <p:spPr>
            <a:xfrm>
              <a:off x="12125324" y="3324226"/>
              <a:ext cx="5305424" cy="3095624"/>
            </a:xfrm>
            <a:prstGeom prst="rect">
              <a:avLst/>
            </a:prstGeom>
          </p:spPr>
        </p:pic>
        <p:sp>
          <p:nvSpPr>
            <p:cNvPr id="23" name="object 19">
              <a:extLst>
                <a:ext uri="{FF2B5EF4-FFF2-40B4-BE49-F238E27FC236}">
                  <a16:creationId xmlns:a16="http://schemas.microsoft.com/office/drawing/2014/main" id="{9434BB04-6676-3B1E-BE95-30F53C3F5562}"/>
                </a:ext>
              </a:extLst>
            </p:cNvPr>
            <p:cNvSpPr/>
            <p:nvPr/>
          </p:nvSpPr>
          <p:spPr>
            <a:xfrm>
              <a:off x="12125324" y="3324225"/>
              <a:ext cx="5305425" cy="3086100"/>
            </a:xfrm>
            <a:custGeom>
              <a:avLst/>
              <a:gdLst/>
              <a:ahLst/>
              <a:cxnLst/>
              <a:rect l="l" t="t" r="r" b="b"/>
              <a:pathLst>
                <a:path w="5305425" h="3086100">
                  <a:moveTo>
                    <a:pt x="170526" y="12700"/>
                  </a:moveTo>
                  <a:lnTo>
                    <a:pt x="129356" y="12700"/>
                  </a:lnTo>
                  <a:lnTo>
                    <a:pt x="138964" y="0"/>
                  </a:lnTo>
                  <a:lnTo>
                    <a:pt x="180211" y="0"/>
                  </a:lnTo>
                  <a:lnTo>
                    <a:pt x="170526" y="12700"/>
                  </a:lnTo>
                  <a:close/>
                </a:path>
                <a:path w="5305425" h="3086100">
                  <a:moveTo>
                    <a:pt x="5176063" y="12700"/>
                  </a:moveTo>
                  <a:lnTo>
                    <a:pt x="5134897" y="12700"/>
                  </a:lnTo>
                  <a:lnTo>
                    <a:pt x="5125212" y="0"/>
                  </a:lnTo>
                  <a:lnTo>
                    <a:pt x="5166456" y="0"/>
                  </a:lnTo>
                  <a:lnTo>
                    <a:pt x="5176063" y="12700"/>
                  </a:lnTo>
                  <a:close/>
                </a:path>
                <a:path w="5305425" h="3086100">
                  <a:moveTo>
                    <a:pt x="124016" y="25400"/>
                  </a:moveTo>
                  <a:lnTo>
                    <a:pt x="101827" y="25400"/>
                  </a:lnTo>
                  <a:lnTo>
                    <a:pt x="110765" y="12700"/>
                  </a:lnTo>
                  <a:lnTo>
                    <a:pt x="133003" y="12700"/>
                  </a:lnTo>
                  <a:lnTo>
                    <a:pt x="124016" y="25400"/>
                  </a:lnTo>
                  <a:close/>
                </a:path>
                <a:path w="5305425" h="3086100">
                  <a:moveTo>
                    <a:pt x="5203592" y="25400"/>
                  </a:moveTo>
                  <a:lnTo>
                    <a:pt x="5181407" y="25400"/>
                  </a:lnTo>
                  <a:lnTo>
                    <a:pt x="5172420" y="12700"/>
                  </a:lnTo>
                  <a:lnTo>
                    <a:pt x="5194654" y="12700"/>
                  </a:lnTo>
                  <a:lnTo>
                    <a:pt x="5203592" y="25400"/>
                  </a:lnTo>
                  <a:close/>
                </a:path>
                <a:path w="5305425" h="3086100">
                  <a:moveTo>
                    <a:pt x="98421" y="38100"/>
                  </a:moveTo>
                  <a:lnTo>
                    <a:pt x="84708" y="38100"/>
                  </a:lnTo>
                  <a:lnTo>
                    <a:pt x="93127" y="25400"/>
                  </a:lnTo>
                  <a:lnTo>
                    <a:pt x="106725" y="25400"/>
                  </a:lnTo>
                  <a:lnTo>
                    <a:pt x="98421" y="38100"/>
                  </a:lnTo>
                  <a:close/>
                </a:path>
                <a:path w="5305425" h="3086100">
                  <a:moveTo>
                    <a:pt x="5220712" y="38100"/>
                  </a:moveTo>
                  <a:lnTo>
                    <a:pt x="5207001" y="38100"/>
                  </a:lnTo>
                  <a:lnTo>
                    <a:pt x="5198697" y="25400"/>
                  </a:lnTo>
                  <a:lnTo>
                    <a:pt x="5212292" y="25400"/>
                  </a:lnTo>
                  <a:lnTo>
                    <a:pt x="5220712" y="38100"/>
                  </a:lnTo>
                  <a:close/>
                </a:path>
                <a:path w="5305425" h="3086100">
                  <a:moveTo>
                    <a:pt x="82653" y="50800"/>
                  </a:moveTo>
                  <a:lnTo>
                    <a:pt x="68831" y="50800"/>
                  </a:lnTo>
                  <a:lnTo>
                    <a:pt x="76609" y="38100"/>
                  </a:lnTo>
                  <a:lnTo>
                    <a:pt x="90384" y="38100"/>
                  </a:lnTo>
                  <a:lnTo>
                    <a:pt x="82653" y="50800"/>
                  </a:lnTo>
                  <a:close/>
                </a:path>
                <a:path w="5305425" h="3086100">
                  <a:moveTo>
                    <a:pt x="5236590" y="50800"/>
                  </a:moveTo>
                  <a:lnTo>
                    <a:pt x="5222770" y="50800"/>
                  </a:lnTo>
                  <a:lnTo>
                    <a:pt x="5215039" y="38100"/>
                  </a:lnTo>
                  <a:lnTo>
                    <a:pt x="5228812" y="38100"/>
                  </a:lnTo>
                  <a:lnTo>
                    <a:pt x="5236590" y="50800"/>
                  </a:lnTo>
                  <a:close/>
                </a:path>
                <a:path w="5305425" h="3086100">
                  <a:moveTo>
                    <a:pt x="11686" y="177800"/>
                  </a:moveTo>
                  <a:lnTo>
                    <a:pt x="2263" y="177800"/>
                  </a:lnTo>
                  <a:lnTo>
                    <a:pt x="4025" y="165100"/>
                  </a:lnTo>
                  <a:lnTo>
                    <a:pt x="6280" y="152400"/>
                  </a:lnTo>
                  <a:lnTo>
                    <a:pt x="9019" y="139700"/>
                  </a:lnTo>
                  <a:lnTo>
                    <a:pt x="12242" y="127000"/>
                  </a:lnTo>
                  <a:lnTo>
                    <a:pt x="15949" y="127000"/>
                  </a:lnTo>
                  <a:lnTo>
                    <a:pt x="20121" y="114300"/>
                  </a:lnTo>
                  <a:lnTo>
                    <a:pt x="24739" y="101600"/>
                  </a:lnTo>
                  <a:lnTo>
                    <a:pt x="29803" y="101600"/>
                  </a:lnTo>
                  <a:lnTo>
                    <a:pt x="35313" y="88900"/>
                  </a:lnTo>
                  <a:lnTo>
                    <a:pt x="41242" y="76200"/>
                  </a:lnTo>
                  <a:lnTo>
                    <a:pt x="47562" y="76200"/>
                  </a:lnTo>
                  <a:lnTo>
                    <a:pt x="54272" y="63500"/>
                  </a:lnTo>
                  <a:lnTo>
                    <a:pt x="61374" y="50800"/>
                  </a:lnTo>
                  <a:lnTo>
                    <a:pt x="75229" y="50800"/>
                  </a:lnTo>
                  <a:lnTo>
                    <a:pt x="68110" y="63500"/>
                  </a:lnTo>
                  <a:lnTo>
                    <a:pt x="61332" y="63500"/>
                  </a:lnTo>
                  <a:lnTo>
                    <a:pt x="54926" y="76200"/>
                  </a:lnTo>
                  <a:lnTo>
                    <a:pt x="48894" y="88900"/>
                  </a:lnTo>
                  <a:lnTo>
                    <a:pt x="43235" y="88900"/>
                  </a:lnTo>
                  <a:lnTo>
                    <a:pt x="37975" y="101600"/>
                  </a:lnTo>
                  <a:lnTo>
                    <a:pt x="33141" y="114300"/>
                  </a:lnTo>
                  <a:lnTo>
                    <a:pt x="28733" y="114300"/>
                  </a:lnTo>
                  <a:lnTo>
                    <a:pt x="24750" y="127000"/>
                  </a:lnTo>
                  <a:lnTo>
                    <a:pt x="21212" y="139700"/>
                  </a:lnTo>
                  <a:lnTo>
                    <a:pt x="18135" y="139700"/>
                  </a:lnTo>
                  <a:lnTo>
                    <a:pt x="15520" y="152400"/>
                  </a:lnTo>
                  <a:lnTo>
                    <a:pt x="13368" y="165100"/>
                  </a:lnTo>
                  <a:lnTo>
                    <a:pt x="11686" y="177800"/>
                  </a:lnTo>
                  <a:close/>
                </a:path>
                <a:path w="5305425" h="3086100">
                  <a:moveTo>
                    <a:pt x="5303158" y="177800"/>
                  </a:moveTo>
                  <a:lnTo>
                    <a:pt x="5293737" y="177800"/>
                  </a:lnTo>
                  <a:lnTo>
                    <a:pt x="5292055" y="165100"/>
                  </a:lnTo>
                  <a:lnTo>
                    <a:pt x="5289902" y="152400"/>
                  </a:lnTo>
                  <a:lnTo>
                    <a:pt x="5287288" y="139700"/>
                  </a:lnTo>
                  <a:lnTo>
                    <a:pt x="5284211" y="139700"/>
                  </a:lnTo>
                  <a:lnTo>
                    <a:pt x="5280673" y="127000"/>
                  </a:lnTo>
                  <a:lnTo>
                    <a:pt x="5276690" y="114300"/>
                  </a:lnTo>
                  <a:lnTo>
                    <a:pt x="5272282" y="114300"/>
                  </a:lnTo>
                  <a:lnTo>
                    <a:pt x="5267448" y="101600"/>
                  </a:lnTo>
                  <a:lnTo>
                    <a:pt x="5262189" y="88900"/>
                  </a:lnTo>
                  <a:lnTo>
                    <a:pt x="5256529" y="88900"/>
                  </a:lnTo>
                  <a:lnTo>
                    <a:pt x="5250497" y="76200"/>
                  </a:lnTo>
                  <a:lnTo>
                    <a:pt x="5244092" y="63500"/>
                  </a:lnTo>
                  <a:lnTo>
                    <a:pt x="5237313" y="63500"/>
                  </a:lnTo>
                  <a:lnTo>
                    <a:pt x="5230194" y="50800"/>
                  </a:lnTo>
                  <a:lnTo>
                    <a:pt x="5244048" y="50800"/>
                  </a:lnTo>
                  <a:lnTo>
                    <a:pt x="5251149" y="63500"/>
                  </a:lnTo>
                  <a:lnTo>
                    <a:pt x="5257859" y="76200"/>
                  </a:lnTo>
                  <a:lnTo>
                    <a:pt x="5264178" y="76200"/>
                  </a:lnTo>
                  <a:lnTo>
                    <a:pt x="5270106" y="88900"/>
                  </a:lnTo>
                  <a:lnTo>
                    <a:pt x="5275616" y="101600"/>
                  </a:lnTo>
                  <a:lnTo>
                    <a:pt x="5280680" y="101600"/>
                  </a:lnTo>
                  <a:lnTo>
                    <a:pt x="5285298" y="114300"/>
                  </a:lnTo>
                  <a:lnTo>
                    <a:pt x="5289470" y="127000"/>
                  </a:lnTo>
                  <a:lnTo>
                    <a:pt x="5293177" y="127000"/>
                  </a:lnTo>
                  <a:lnTo>
                    <a:pt x="5296401" y="139700"/>
                  </a:lnTo>
                  <a:lnTo>
                    <a:pt x="5299140" y="152400"/>
                  </a:lnTo>
                  <a:lnTo>
                    <a:pt x="5301396" y="165100"/>
                  </a:lnTo>
                  <a:lnTo>
                    <a:pt x="5303158" y="177800"/>
                  </a:lnTo>
                  <a:close/>
                </a:path>
                <a:path w="5305425" h="3086100">
                  <a:moveTo>
                    <a:pt x="9764" y="2895600"/>
                  </a:moveTo>
                  <a:lnTo>
                    <a:pt x="251" y="2895600"/>
                  </a:lnTo>
                  <a:lnTo>
                    <a:pt x="0" y="2882900"/>
                  </a:lnTo>
                  <a:lnTo>
                    <a:pt x="0" y="203200"/>
                  </a:lnTo>
                  <a:lnTo>
                    <a:pt x="251" y="190500"/>
                  </a:lnTo>
                  <a:lnTo>
                    <a:pt x="1005" y="177800"/>
                  </a:lnTo>
                  <a:lnTo>
                    <a:pt x="10485" y="177800"/>
                  </a:lnTo>
                  <a:lnTo>
                    <a:pt x="9764" y="190500"/>
                  </a:lnTo>
                  <a:lnTo>
                    <a:pt x="9524" y="203200"/>
                  </a:lnTo>
                  <a:lnTo>
                    <a:pt x="9524" y="2882900"/>
                  </a:lnTo>
                  <a:lnTo>
                    <a:pt x="9764" y="2895600"/>
                  </a:lnTo>
                  <a:close/>
                </a:path>
                <a:path w="5305425" h="3086100">
                  <a:moveTo>
                    <a:pt x="5305172" y="2895600"/>
                  </a:moveTo>
                  <a:lnTo>
                    <a:pt x="5295659" y="2895600"/>
                  </a:lnTo>
                  <a:lnTo>
                    <a:pt x="5295899" y="2882900"/>
                  </a:lnTo>
                  <a:lnTo>
                    <a:pt x="5295899" y="203200"/>
                  </a:lnTo>
                  <a:lnTo>
                    <a:pt x="5295659" y="190500"/>
                  </a:lnTo>
                  <a:lnTo>
                    <a:pt x="5294938" y="177800"/>
                  </a:lnTo>
                  <a:lnTo>
                    <a:pt x="5304416" y="177800"/>
                  </a:lnTo>
                  <a:lnTo>
                    <a:pt x="5305172" y="190500"/>
                  </a:lnTo>
                  <a:lnTo>
                    <a:pt x="5305424" y="203200"/>
                  </a:lnTo>
                  <a:lnTo>
                    <a:pt x="5305424" y="2882900"/>
                  </a:lnTo>
                  <a:lnTo>
                    <a:pt x="5305172" y="2895600"/>
                  </a:lnTo>
                  <a:close/>
                </a:path>
                <a:path w="5305425" h="3086100">
                  <a:moveTo>
                    <a:pt x="54926" y="3009900"/>
                  </a:moveTo>
                  <a:lnTo>
                    <a:pt x="41242" y="3009900"/>
                  </a:lnTo>
                  <a:lnTo>
                    <a:pt x="35313" y="2997200"/>
                  </a:lnTo>
                  <a:lnTo>
                    <a:pt x="29803" y="2984500"/>
                  </a:lnTo>
                  <a:lnTo>
                    <a:pt x="24739" y="2984500"/>
                  </a:lnTo>
                  <a:lnTo>
                    <a:pt x="20121" y="2971800"/>
                  </a:lnTo>
                  <a:lnTo>
                    <a:pt x="15949" y="2959100"/>
                  </a:lnTo>
                  <a:lnTo>
                    <a:pt x="12242" y="2946400"/>
                  </a:lnTo>
                  <a:lnTo>
                    <a:pt x="9019" y="2946400"/>
                  </a:lnTo>
                  <a:lnTo>
                    <a:pt x="6280" y="2933700"/>
                  </a:lnTo>
                  <a:lnTo>
                    <a:pt x="4025" y="2921000"/>
                  </a:lnTo>
                  <a:lnTo>
                    <a:pt x="2263" y="2908300"/>
                  </a:lnTo>
                  <a:lnTo>
                    <a:pt x="1005" y="2895600"/>
                  </a:lnTo>
                  <a:lnTo>
                    <a:pt x="10485" y="2895600"/>
                  </a:lnTo>
                  <a:lnTo>
                    <a:pt x="11686" y="2908300"/>
                  </a:lnTo>
                  <a:lnTo>
                    <a:pt x="13368" y="2921000"/>
                  </a:lnTo>
                  <a:lnTo>
                    <a:pt x="15520" y="2933700"/>
                  </a:lnTo>
                  <a:lnTo>
                    <a:pt x="18135" y="2933700"/>
                  </a:lnTo>
                  <a:lnTo>
                    <a:pt x="21212" y="2946400"/>
                  </a:lnTo>
                  <a:lnTo>
                    <a:pt x="24750" y="2959100"/>
                  </a:lnTo>
                  <a:lnTo>
                    <a:pt x="28733" y="2959100"/>
                  </a:lnTo>
                  <a:lnTo>
                    <a:pt x="33141" y="2971800"/>
                  </a:lnTo>
                  <a:lnTo>
                    <a:pt x="37975" y="2984500"/>
                  </a:lnTo>
                  <a:lnTo>
                    <a:pt x="43235" y="2997200"/>
                  </a:lnTo>
                  <a:lnTo>
                    <a:pt x="48894" y="2997200"/>
                  </a:lnTo>
                  <a:lnTo>
                    <a:pt x="54926" y="3009900"/>
                  </a:lnTo>
                  <a:close/>
                </a:path>
                <a:path w="5305425" h="3086100">
                  <a:moveTo>
                    <a:pt x="5264178" y="3009900"/>
                  </a:moveTo>
                  <a:lnTo>
                    <a:pt x="5250497" y="3009900"/>
                  </a:lnTo>
                  <a:lnTo>
                    <a:pt x="5256529" y="2997200"/>
                  </a:lnTo>
                  <a:lnTo>
                    <a:pt x="5262189" y="2997200"/>
                  </a:lnTo>
                  <a:lnTo>
                    <a:pt x="5267448" y="2984500"/>
                  </a:lnTo>
                  <a:lnTo>
                    <a:pt x="5272282" y="2971800"/>
                  </a:lnTo>
                  <a:lnTo>
                    <a:pt x="5276690" y="2959100"/>
                  </a:lnTo>
                  <a:lnTo>
                    <a:pt x="5280673" y="2959100"/>
                  </a:lnTo>
                  <a:lnTo>
                    <a:pt x="5284211" y="2946400"/>
                  </a:lnTo>
                  <a:lnTo>
                    <a:pt x="5287288" y="2933700"/>
                  </a:lnTo>
                  <a:lnTo>
                    <a:pt x="5289903" y="2933700"/>
                  </a:lnTo>
                  <a:lnTo>
                    <a:pt x="5292056" y="2921000"/>
                  </a:lnTo>
                  <a:lnTo>
                    <a:pt x="5293737" y="2908300"/>
                  </a:lnTo>
                  <a:lnTo>
                    <a:pt x="5294938" y="2895600"/>
                  </a:lnTo>
                  <a:lnTo>
                    <a:pt x="5304416" y="2895600"/>
                  </a:lnTo>
                  <a:lnTo>
                    <a:pt x="5303157" y="2908300"/>
                  </a:lnTo>
                  <a:lnTo>
                    <a:pt x="5301395" y="2921000"/>
                  </a:lnTo>
                  <a:lnTo>
                    <a:pt x="5299140" y="2933700"/>
                  </a:lnTo>
                  <a:lnTo>
                    <a:pt x="5296400" y="2946400"/>
                  </a:lnTo>
                  <a:lnTo>
                    <a:pt x="5293177" y="2946400"/>
                  </a:lnTo>
                  <a:lnTo>
                    <a:pt x="5289470" y="2959100"/>
                  </a:lnTo>
                  <a:lnTo>
                    <a:pt x="5285298" y="2971800"/>
                  </a:lnTo>
                  <a:lnTo>
                    <a:pt x="5280680" y="2984500"/>
                  </a:lnTo>
                  <a:lnTo>
                    <a:pt x="5275616" y="2984500"/>
                  </a:lnTo>
                  <a:lnTo>
                    <a:pt x="5270106" y="2997200"/>
                  </a:lnTo>
                  <a:lnTo>
                    <a:pt x="5264178" y="3009900"/>
                  </a:lnTo>
                  <a:close/>
                </a:path>
                <a:path w="5305425" h="3086100">
                  <a:moveTo>
                    <a:pt x="68110" y="3022600"/>
                  </a:moveTo>
                  <a:lnTo>
                    <a:pt x="54272" y="3022600"/>
                  </a:lnTo>
                  <a:lnTo>
                    <a:pt x="47562" y="3009900"/>
                  </a:lnTo>
                  <a:lnTo>
                    <a:pt x="61332" y="3009900"/>
                  </a:lnTo>
                  <a:lnTo>
                    <a:pt x="68110" y="3022600"/>
                  </a:lnTo>
                  <a:close/>
                </a:path>
                <a:path w="5305425" h="3086100">
                  <a:moveTo>
                    <a:pt x="5251149" y="3022600"/>
                  </a:moveTo>
                  <a:lnTo>
                    <a:pt x="5237313" y="3022600"/>
                  </a:lnTo>
                  <a:lnTo>
                    <a:pt x="5244092" y="3009900"/>
                  </a:lnTo>
                  <a:lnTo>
                    <a:pt x="5257859" y="3009900"/>
                  </a:lnTo>
                  <a:lnTo>
                    <a:pt x="5251149" y="3022600"/>
                  </a:lnTo>
                  <a:close/>
                </a:path>
                <a:path w="5305425" h="3086100">
                  <a:moveTo>
                    <a:pt x="98421" y="3048000"/>
                  </a:moveTo>
                  <a:lnTo>
                    <a:pt x="76610" y="3048000"/>
                  </a:lnTo>
                  <a:lnTo>
                    <a:pt x="68832" y="3035300"/>
                  </a:lnTo>
                  <a:lnTo>
                    <a:pt x="61374" y="3022600"/>
                  </a:lnTo>
                  <a:lnTo>
                    <a:pt x="75229" y="3022600"/>
                  </a:lnTo>
                  <a:lnTo>
                    <a:pt x="82653" y="3035300"/>
                  </a:lnTo>
                  <a:lnTo>
                    <a:pt x="90384" y="3035300"/>
                  </a:lnTo>
                  <a:lnTo>
                    <a:pt x="98421" y="3048000"/>
                  </a:lnTo>
                  <a:close/>
                </a:path>
                <a:path w="5305425" h="3086100">
                  <a:moveTo>
                    <a:pt x="5228812" y="3048000"/>
                  </a:moveTo>
                  <a:lnTo>
                    <a:pt x="5207002" y="3048000"/>
                  </a:lnTo>
                  <a:lnTo>
                    <a:pt x="5215039" y="3035300"/>
                  </a:lnTo>
                  <a:lnTo>
                    <a:pt x="5222770" y="3035300"/>
                  </a:lnTo>
                  <a:lnTo>
                    <a:pt x="5230194" y="3022600"/>
                  </a:lnTo>
                  <a:lnTo>
                    <a:pt x="5244048" y="3022600"/>
                  </a:lnTo>
                  <a:lnTo>
                    <a:pt x="5236590" y="3035300"/>
                  </a:lnTo>
                  <a:lnTo>
                    <a:pt x="5228812" y="3048000"/>
                  </a:lnTo>
                  <a:close/>
                </a:path>
                <a:path w="5305425" h="3086100">
                  <a:moveTo>
                    <a:pt x="115257" y="3060700"/>
                  </a:moveTo>
                  <a:lnTo>
                    <a:pt x="101828" y="3060700"/>
                  </a:lnTo>
                  <a:lnTo>
                    <a:pt x="93128" y="3048000"/>
                  </a:lnTo>
                  <a:lnTo>
                    <a:pt x="106725" y="3048000"/>
                  </a:lnTo>
                  <a:lnTo>
                    <a:pt x="115257" y="3060700"/>
                  </a:lnTo>
                  <a:close/>
                </a:path>
                <a:path w="5305425" h="3086100">
                  <a:moveTo>
                    <a:pt x="5203592" y="3060700"/>
                  </a:moveTo>
                  <a:lnTo>
                    <a:pt x="5190166" y="3060700"/>
                  </a:lnTo>
                  <a:lnTo>
                    <a:pt x="5198698" y="3048000"/>
                  </a:lnTo>
                  <a:lnTo>
                    <a:pt x="5212292" y="3048000"/>
                  </a:lnTo>
                  <a:lnTo>
                    <a:pt x="5203592" y="3060700"/>
                  </a:lnTo>
                  <a:close/>
                </a:path>
                <a:path w="5305425" h="3086100">
                  <a:moveTo>
                    <a:pt x="142174" y="3073400"/>
                  </a:moveTo>
                  <a:lnTo>
                    <a:pt x="119942" y="3073400"/>
                  </a:lnTo>
                  <a:lnTo>
                    <a:pt x="110765" y="3060700"/>
                  </a:lnTo>
                  <a:lnTo>
                    <a:pt x="133003" y="3060700"/>
                  </a:lnTo>
                  <a:lnTo>
                    <a:pt x="142174" y="3073400"/>
                  </a:lnTo>
                  <a:close/>
                </a:path>
                <a:path w="5305425" h="3086100">
                  <a:moveTo>
                    <a:pt x="5185478" y="3073400"/>
                  </a:moveTo>
                  <a:lnTo>
                    <a:pt x="5163250" y="3073400"/>
                  </a:lnTo>
                  <a:lnTo>
                    <a:pt x="5172420" y="3060700"/>
                  </a:lnTo>
                  <a:lnTo>
                    <a:pt x="5194654" y="3060700"/>
                  </a:lnTo>
                  <a:lnTo>
                    <a:pt x="5185478" y="3073400"/>
                  </a:lnTo>
                  <a:close/>
                </a:path>
                <a:path w="5305425" h="3086100">
                  <a:moveTo>
                    <a:pt x="5156702" y="3086100"/>
                  </a:moveTo>
                  <a:lnTo>
                    <a:pt x="148718" y="3086100"/>
                  </a:lnTo>
                  <a:lnTo>
                    <a:pt x="138964" y="3073400"/>
                  </a:lnTo>
                  <a:lnTo>
                    <a:pt x="5166456" y="3073400"/>
                  </a:lnTo>
                  <a:lnTo>
                    <a:pt x="5156702" y="3086100"/>
                  </a:lnTo>
                  <a:close/>
                </a:path>
              </a:pathLst>
            </a:custGeom>
            <a:solidFill>
              <a:srgbClr val="70C7EF">
                <a:alpha val="25099"/>
              </a:srgbClr>
            </a:solidFill>
          </p:spPr>
          <p:txBody>
            <a:bodyPr wrap="square" lIns="0" tIns="0" rIns="0" bIns="0" rtlCol="0"/>
            <a:lstStyle/>
            <a:p>
              <a:endParaRPr/>
            </a:p>
          </p:txBody>
        </p:sp>
      </p:grpSp>
      <p:sp>
        <p:nvSpPr>
          <p:cNvPr id="24" name="object 20">
            <a:extLst>
              <a:ext uri="{FF2B5EF4-FFF2-40B4-BE49-F238E27FC236}">
                <a16:creationId xmlns:a16="http://schemas.microsoft.com/office/drawing/2014/main" id="{D9063686-8C7F-4367-4B5C-49C324184919}"/>
              </a:ext>
            </a:extLst>
          </p:cNvPr>
          <p:cNvSpPr txBox="1"/>
          <p:nvPr userDrawn="1"/>
        </p:nvSpPr>
        <p:spPr>
          <a:xfrm>
            <a:off x="12499875" y="3693454"/>
            <a:ext cx="3007360" cy="310515"/>
          </a:xfrm>
          <a:prstGeom prst="rect">
            <a:avLst/>
          </a:prstGeom>
        </p:spPr>
        <p:txBody>
          <a:bodyPr vert="horz" wrap="square" lIns="0" tIns="14604" rIns="0" bIns="0" rtlCol="0">
            <a:spAutoFit/>
          </a:bodyPr>
          <a:lstStyle/>
          <a:p>
            <a:pPr marL="12700">
              <a:lnSpc>
                <a:spcPct val="100000"/>
              </a:lnSpc>
              <a:spcBef>
                <a:spcPts val="114"/>
              </a:spcBef>
            </a:pPr>
            <a:r>
              <a:rPr sz="1850" b="1" spc="70">
                <a:solidFill>
                  <a:srgbClr val="70C7EF"/>
                </a:solidFill>
                <a:latin typeface="Trebuchet MS"/>
                <a:cs typeface="Trebuchet MS"/>
              </a:rPr>
              <a:t>G</a:t>
            </a:r>
            <a:r>
              <a:rPr sz="1850" b="1" spc="-250">
                <a:solidFill>
                  <a:srgbClr val="70C7EF"/>
                </a:solidFill>
                <a:latin typeface="Trebuchet MS"/>
                <a:cs typeface="Trebuchet MS"/>
              </a:rPr>
              <a:t> </a:t>
            </a:r>
            <a:r>
              <a:rPr sz="1850" b="1" spc="120">
                <a:solidFill>
                  <a:srgbClr val="70C7EF"/>
                </a:solidFill>
                <a:latin typeface="Trebuchet MS"/>
                <a:cs typeface="Trebuchet MS"/>
              </a:rPr>
              <a:t>R</a:t>
            </a:r>
            <a:r>
              <a:rPr sz="1850" b="1" spc="-275">
                <a:solidFill>
                  <a:srgbClr val="70C7EF"/>
                </a:solidFill>
                <a:latin typeface="Trebuchet MS"/>
                <a:cs typeface="Trebuchet MS"/>
              </a:rPr>
              <a:t> </a:t>
            </a:r>
            <a:r>
              <a:rPr sz="1850" b="1" spc="330">
                <a:solidFill>
                  <a:srgbClr val="70C7EF"/>
                </a:solidFill>
                <a:latin typeface="Trebuchet MS"/>
                <a:cs typeface="Trebuchet MS"/>
              </a:rPr>
              <a:t>OWI</a:t>
            </a:r>
            <a:r>
              <a:rPr sz="1850" b="1" spc="-150">
                <a:solidFill>
                  <a:srgbClr val="70C7EF"/>
                </a:solidFill>
                <a:latin typeface="Trebuchet MS"/>
                <a:cs typeface="Trebuchet MS"/>
              </a:rPr>
              <a:t> </a:t>
            </a:r>
            <a:r>
              <a:rPr sz="1850" b="1" spc="95">
                <a:solidFill>
                  <a:srgbClr val="70C7EF"/>
                </a:solidFill>
                <a:latin typeface="Trebuchet MS"/>
                <a:cs typeface="Trebuchet MS"/>
              </a:rPr>
              <a:t>N</a:t>
            </a:r>
            <a:r>
              <a:rPr sz="1850" b="1" spc="-235">
                <a:solidFill>
                  <a:srgbClr val="70C7EF"/>
                </a:solidFill>
                <a:latin typeface="Trebuchet MS"/>
                <a:cs typeface="Trebuchet MS"/>
              </a:rPr>
              <a:t> </a:t>
            </a:r>
            <a:r>
              <a:rPr sz="1850" b="1" spc="70">
                <a:solidFill>
                  <a:srgbClr val="70C7EF"/>
                </a:solidFill>
                <a:latin typeface="Trebuchet MS"/>
                <a:cs typeface="Trebuchet MS"/>
              </a:rPr>
              <a:t>G</a:t>
            </a:r>
            <a:r>
              <a:rPr sz="1850" b="1" spc="5">
                <a:solidFill>
                  <a:srgbClr val="70C7EF"/>
                </a:solidFill>
                <a:latin typeface="Trebuchet MS"/>
                <a:cs typeface="Trebuchet MS"/>
              </a:rPr>
              <a:t>  </a:t>
            </a:r>
            <a:r>
              <a:rPr sz="1850" b="1" spc="95">
                <a:solidFill>
                  <a:srgbClr val="70C7EF"/>
                </a:solidFill>
                <a:latin typeface="Trebuchet MS"/>
                <a:cs typeface="Trebuchet MS"/>
              </a:rPr>
              <a:t>N</a:t>
            </a:r>
            <a:r>
              <a:rPr sz="1850" b="1" spc="-229">
                <a:solidFill>
                  <a:srgbClr val="70C7EF"/>
                </a:solidFill>
                <a:latin typeface="Trebuchet MS"/>
                <a:cs typeface="Trebuchet MS"/>
              </a:rPr>
              <a:t> </a:t>
            </a:r>
            <a:r>
              <a:rPr sz="1850" b="1">
                <a:solidFill>
                  <a:srgbClr val="70C7EF"/>
                </a:solidFill>
                <a:latin typeface="Trebuchet MS"/>
                <a:cs typeface="Trebuchet MS"/>
              </a:rPr>
              <a:t>E</a:t>
            </a:r>
            <a:r>
              <a:rPr sz="1850" b="1" spc="-265">
                <a:solidFill>
                  <a:srgbClr val="70C7EF"/>
                </a:solidFill>
                <a:latin typeface="Trebuchet MS"/>
                <a:cs typeface="Trebuchet MS"/>
              </a:rPr>
              <a:t> </a:t>
            </a:r>
            <a:r>
              <a:rPr sz="1850" b="1" spc="380">
                <a:solidFill>
                  <a:srgbClr val="70C7EF"/>
                </a:solidFill>
                <a:latin typeface="Trebuchet MS"/>
                <a:cs typeface="Trebuchet MS"/>
              </a:rPr>
              <a:t>TWO</a:t>
            </a:r>
            <a:r>
              <a:rPr sz="1850" b="1" spc="-290">
                <a:solidFill>
                  <a:srgbClr val="70C7EF"/>
                </a:solidFill>
                <a:latin typeface="Trebuchet MS"/>
                <a:cs typeface="Trebuchet MS"/>
              </a:rPr>
              <a:t> </a:t>
            </a:r>
            <a:r>
              <a:rPr sz="1850" b="1" spc="120">
                <a:solidFill>
                  <a:srgbClr val="70C7EF"/>
                </a:solidFill>
                <a:latin typeface="Trebuchet MS"/>
                <a:cs typeface="Trebuchet MS"/>
              </a:rPr>
              <a:t>R</a:t>
            </a:r>
            <a:r>
              <a:rPr sz="1850" b="1" spc="-270">
                <a:solidFill>
                  <a:srgbClr val="70C7EF"/>
                </a:solidFill>
                <a:latin typeface="Trebuchet MS"/>
                <a:cs typeface="Trebuchet MS"/>
              </a:rPr>
              <a:t> </a:t>
            </a:r>
            <a:r>
              <a:rPr sz="1850" b="1" spc="75">
                <a:solidFill>
                  <a:srgbClr val="70C7EF"/>
                </a:solidFill>
                <a:latin typeface="Trebuchet MS"/>
                <a:cs typeface="Trebuchet MS"/>
              </a:rPr>
              <a:t>K</a:t>
            </a:r>
            <a:endParaRPr sz="1850">
              <a:latin typeface="Trebuchet MS"/>
              <a:cs typeface="Trebuchet MS"/>
            </a:endParaRPr>
          </a:p>
        </p:txBody>
      </p:sp>
      <p:sp>
        <p:nvSpPr>
          <p:cNvPr id="25" name="object 21">
            <a:extLst>
              <a:ext uri="{FF2B5EF4-FFF2-40B4-BE49-F238E27FC236}">
                <a16:creationId xmlns:a16="http://schemas.microsoft.com/office/drawing/2014/main" id="{463BC2BC-3810-EFAF-38CC-BFF4BB1539CE}"/>
              </a:ext>
            </a:extLst>
          </p:cNvPr>
          <p:cNvSpPr txBox="1"/>
          <p:nvPr userDrawn="1"/>
        </p:nvSpPr>
        <p:spPr>
          <a:xfrm>
            <a:off x="12499875" y="4129852"/>
            <a:ext cx="2380615" cy="403860"/>
          </a:xfrm>
          <a:prstGeom prst="rect">
            <a:avLst/>
          </a:prstGeom>
        </p:spPr>
        <p:txBody>
          <a:bodyPr vert="horz" wrap="square" lIns="0" tIns="16510" rIns="0" bIns="0" rtlCol="0">
            <a:spAutoFit/>
          </a:bodyPr>
          <a:lstStyle/>
          <a:p>
            <a:pPr marL="12700">
              <a:lnSpc>
                <a:spcPct val="100000"/>
              </a:lnSpc>
              <a:spcBef>
                <a:spcPts val="130"/>
              </a:spcBef>
            </a:pPr>
            <a:r>
              <a:rPr sz="2450" b="1" spc="-40">
                <a:solidFill>
                  <a:srgbClr val="FFFFFF"/>
                </a:solidFill>
                <a:latin typeface="Trebuchet MS"/>
                <a:cs typeface="Trebuchet MS"/>
              </a:rPr>
              <a:t>130+</a:t>
            </a:r>
            <a:r>
              <a:rPr sz="2450" b="1" spc="-120">
                <a:solidFill>
                  <a:srgbClr val="FFFFFF"/>
                </a:solidFill>
                <a:latin typeface="Trebuchet MS"/>
                <a:cs typeface="Trebuchet MS"/>
              </a:rPr>
              <a:t> </a:t>
            </a:r>
            <a:r>
              <a:rPr sz="2450" b="1" spc="-10">
                <a:solidFill>
                  <a:srgbClr val="FFFFFF"/>
                </a:solidFill>
                <a:latin typeface="Trebuchet MS"/>
                <a:cs typeface="Trebuchet MS"/>
              </a:rPr>
              <a:t>Specialties</a:t>
            </a:r>
            <a:endParaRPr sz="2450">
              <a:latin typeface="Trebuchet MS"/>
              <a:cs typeface="Trebuchet MS"/>
            </a:endParaRPr>
          </a:p>
        </p:txBody>
      </p:sp>
      <p:sp>
        <p:nvSpPr>
          <p:cNvPr id="26" name="object 22">
            <a:extLst>
              <a:ext uri="{FF2B5EF4-FFF2-40B4-BE49-F238E27FC236}">
                <a16:creationId xmlns:a16="http://schemas.microsoft.com/office/drawing/2014/main" id="{C702DF65-AC15-2082-2505-4A29AFF7E5E3}"/>
              </a:ext>
            </a:extLst>
          </p:cNvPr>
          <p:cNvSpPr txBox="1"/>
          <p:nvPr userDrawn="1"/>
        </p:nvSpPr>
        <p:spPr>
          <a:xfrm>
            <a:off x="12499875" y="4654263"/>
            <a:ext cx="4100829" cy="987425"/>
          </a:xfrm>
          <a:prstGeom prst="rect">
            <a:avLst/>
          </a:prstGeom>
        </p:spPr>
        <p:txBody>
          <a:bodyPr vert="horz" wrap="square" lIns="0" tIns="17145" rIns="0" bIns="0" rtlCol="0">
            <a:spAutoFit/>
          </a:bodyPr>
          <a:lstStyle/>
          <a:p>
            <a:pPr marL="12700" marR="5080">
              <a:lnSpc>
                <a:spcPct val="113199"/>
              </a:lnSpc>
              <a:spcBef>
                <a:spcPts val="135"/>
              </a:spcBef>
            </a:pPr>
            <a:r>
              <a:rPr sz="1850" b="1" spc="220">
                <a:solidFill>
                  <a:srgbClr val="98ACC6"/>
                </a:solidFill>
                <a:latin typeface="Trebuchet MS"/>
                <a:cs typeface="Trebuchet MS"/>
              </a:rPr>
              <a:t>A</a:t>
            </a:r>
            <a:r>
              <a:rPr sz="1850" b="1" spc="-130">
                <a:solidFill>
                  <a:srgbClr val="98ACC6"/>
                </a:solidFill>
                <a:latin typeface="Trebuchet MS"/>
                <a:cs typeface="Trebuchet MS"/>
              </a:rPr>
              <a:t> </a:t>
            </a:r>
            <a:r>
              <a:rPr sz="1850" b="1" spc="-55">
                <a:solidFill>
                  <a:srgbClr val="98ACC6"/>
                </a:solidFill>
                <a:latin typeface="Trebuchet MS"/>
                <a:cs typeface="Trebuchet MS"/>
              </a:rPr>
              <a:t>national</a:t>
            </a:r>
            <a:r>
              <a:rPr sz="1850" b="1" spc="-95">
                <a:solidFill>
                  <a:srgbClr val="98ACC6"/>
                </a:solidFill>
                <a:latin typeface="Trebuchet MS"/>
                <a:cs typeface="Trebuchet MS"/>
              </a:rPr>
              <a:t> </a:t>
            </a:r>
            <a:r>
              <a:rPr sz="1850" b="1" spc="-65">
                <a:solidFill>
                  <a:srgbClr val="98ACC6"/>
                </a:solidFill>
                <a:latin typeface="Trebuchet MS"/>
                <a:cs typeface="Trebuchet MS"/>
              </a:rPr>
              <a:t>network</a:t>
            </a:r>
            <a:r>
              <a:rPr sz="1850" b="1" spc="-70">
                <a:solidFill>
                  <a:srgbClr val="98ACC6"/>
                </a:solidFill>
                <a:latin typeface="Trebuchet MS"/>
                <a:cs typeface="Trebuchet MS"/>
              </a:rPr>
              <a:t> </a:t>
            </a:r>
            <a:r>
              <a:rPr sz="1850" b="1">
                <a:solidFill>
                  <a:srgbClr val="98ACC6"/>
                </a:solidFill>
                <a:latin typeface="Trebuchet MS"/>
                <a:cs typeface="Trebuchet MS"/>
              </a:rPr>
              <a:t>of</a:t>
            </a:r>
            <a:r>
              <a:rPr sz="1850" b="1" spc="-155">
                <a:solidFill>
                  <a:srgbClr val="98ACC6"/>
                </a:solidFill>
                <a:latin typeface="Trebuchet MS"/>
                <a:cs typeface="Trebuchet MS"/>
              </a:rPr>
              <a:t> </a:t>
            </a:r>
            <a:r>
              <a:rPr sz="1850" b="1" spc="-30">
                <a:solidFill>
                  <a:srgbClr val="98ACC6"/>
                </a:solidFill>
                <a:latin typeface="Trebuchet MS"/>
                <a:cs typeface="Trebuchet MS"/>
              </a:rPr>
              <a:t>board-</a:t>
            </a:r>
            <a:r>
              <a:rPr sz="1850" b="1" spc="-10">
                <a:solidFill>
                  <a:srgbClr val="98ACC6"/>
                </a:solidFill>
                <a:latin typeface="Trebuchet MS"/>
                <a:cs typeface="Trebuchet MS"/>
              </a:rPr>
              <a:t>certified, </a:t>
            </a:r>
            <a:r>
              <a:rPr sz="1850" b="1" spc="-70">
                <a:solidFill>
                  <a:srgbClr val="98ACC6"/>
                </a:solidFill>
                <a:latin typeface="Trebuchet MS"/>
                <a:cs typeface="Trebuchet MS"/>
              </a:rPr>
              <a:t>practicing</a:t>
            </a:r>
            <a:r>
              <a:rPr sz="1850" b="1" spc="-40">
                <a:solidFill>
                  <a:srgbClr val="98ACC6"/>
                </a:solidFill>
                <a:latin typeface="Trebuchet MS"/>
                <a:cs typeface="Trebuchet MS"/>
              </a:rPr>
              <a:t> </a:t>
            </a:r>
            <a:r>
              <a:rPr sz="1850" b="1" spc="-70">
                <a:solidFill>
                  <a:srgbClr val="98ACC6"/>
                </a:solidFill>
                <a:latin typeface="Trebuchet MS"/>
                <a:cs typeface="Trebuchet MS"/>
              </a:rPr>
              <a:t>clinicians</a:t>
            </a:r>
            <a:r>
              <a:rPr sz="1850" b="1" spc="-75">
                <a:solidFill>
                  <a:srgbClr val="98ACC6"/>
                </a:solidFill>
                <a:latin typeface="Trebuchet MS"/>
                <a:cs typeface="Trebuchet MS"/>
              </a:rPr>
              <a:t> </a:t>
            </a:r>
            <a:r>
              <a:rPr sz="1850" b="1" spc="625">
                <a:solidFill>
                  <a:srgbClr val="98ACC6"/>
                </a:solidFill>
                <a:latin typeface="Trebuchet MS"/>
                <a:cs typeface="Trebuchet MS"/>
              </a:rPr>
              <a:t>—</a:t>
            </a:r>
            <a:r>
              <a:rPr sz="1850" b="1" spc="-275">
                <a:solidFill>
                  <a:srgbClr val="98ACC6"/>
                </a:solidFill>
                <a:latin typeface="Trebuchet MS"/>
                <a:cs typeface="Trebuchet MS"/>
              </a:rPr>
              <a:t> </a:t>
            </a:r>
            <a:r>
              <a:rPr sz="1850" b="1" spc="-80">
                <a:solidFill>
                  <a:srgbClr val="98ACC6"/>
                </a:solidFill>
                <a:latin typeface="Trebuchet MS"/>
                <a:cs typeface="Trebuchet MS"/>
              </a:rPr>
              <a:t>matched</a:t>
            </a:r>
            <a:r>
              <a:rPr sz="1850" b="1" spc="-35">
                <a:solidFill>
                  <a:srgbClr val="98ACC6"/>
                </a:solidFill>
                <a:latin typeface="Trebuchet MS"/>
                <a:cs typeface="Trebuchet MS"/>
              </a:rPr>
              <a:t> </a:t>
            </a:r>
            <a:r>
              <a:rPr sz="1850" b="1" spc="-60">
                <a:solidFill>
                  <a:srgbClr val="98ACC6"/>
                </a:solidFill>
                <a:latin typeface="Trebuchet MS"/>
                <a:cs typeface="Trebuchet MS"/>
              </a:rPr>
              <a:t>to</a:t>
            </a:r>
            <a:r>
              <a:rPr sz="1850" b="1" spc="-90">
                <a:solidFill>
                  <a:srgbClr val="98ACC6"/>
                </a:solidFill>
                <a:latin typeface="Trebuchet MS"/>
                <a:cs typeface="Trebuchet MS"/>
              </a:rPr>
              <a:t> </a:t>
            </a:r>
            <a:r>
              <a:rPr sz="1850" b="1" spc="-20">
                <a:solidFill>
                  <a:srgbClr val="98ACC6"/>
                </a:solidFill>
                <a:latin typeface="Trebuchet MS"/>
                <a:cs typeface="Trebuchet MS"/>
              </a:rPr>
              <a:t>your cases</a:t>
            </a:r>
            <a:r>
              <a:rPr sz="1850" b="1" spc="-120">
                <a:solidFill>
                  <a:srgbClr val="98ACC6"/>
                </a:solidFill>
                <a:latin typeface="Trebuchet MS"/>
                <a:cs typeface="Trebuchet MS"/>
              </a:rPr>
              <a:t> </a:t>
            </a:r>
            <a:r>
              <a:rPr sz="1850" b="1" spc="-50">
                <a:solidFill>
                  <a:srgbClr val="98ACC6"/>
                </a:solidFill>
                <a:latin typeface="Trebuchet MS"/>
                <a:cs typeface="Trebuchet MS"/>
              </a:rPr>
              <a:t>on</a:t>
            </a:r>
            <a:r>
              <a:rPr sz="1850" b="1" spc="-80">
                <a:solidFill>
                  <a:srgbClr val="98ACC6"/>
                </a:solidFill>
                <a:latin typeface="Trebuchet MS"/>
                <a:cs typeface="Trebuchet MS"/>
              </a:rPr>
              <a:t> </a:t>
            </a:r>
            <a:r>
              <a:rPr sz="1850" b="1" spc="-10">
                <a:solidFill>
                  <a:srgbClr val="98ACC6"/>
                </a:solidFill>
                <a:latin typeface="Trebuchet MS"/>
                <a:cs typeface="Trebuchet MS"/>
              </a:rPr>
              <a:t>demand.</a:t>
            </a:r>
            <a:endParaRPr sz="1850">
              <a:latin typeface="Trebuchet MS"/>
              <a:cs typeface="Trebuchet MS"/>
            </a:endParaRPr>
          </a:p>
        </p:txBody>
      </p:sp>
    </p:spTree>
    <p:extLst>
      <p:ext uri="{BB962C8B-B14F-4D97-AF65-F5344CB8AC3E}">
        <p14:creationId xmlns:p14="http://schemas.microsoft.com/office/powerpoint/2010/main" val="3777218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121212"/>
          </a:solidFill>
        </p:spPr>
        <p:txBody>
          <a:bodyPr wrap="square" lIns="0" tIns="0" rIns="0" bIns="0" rtlCol="0"/>
          <a:lstStyle/>
          <a:p>
            <a:endParaRPr/>
          </a:p>
        </p:txBody>
      </p:sp>
      <p:sp>
        <p:nvSpPr>
          <p:cNvPr id="17" name="bg object 17"/>
          <p:cNvSpPr/>
          <p:nvPr/>
        </p:nvSpPr>
        <p:spPr>
          <a:xfrm>
            <a:off x="0" y="1209669"/>
            <a:ext cx="18288000" cy="9039230"/>
          </a:xfrm>
          <a:custGeom>
            <a:avLst/>
            <a:gdLst/>
            <a:ahLst/>
            <a:cxnLst/>
            <a:rect l="l" t="t" r="r" b="b"/>
            <a:pathLst>
              <a:path w="18288000" h="8898890">
                <a:moveTo>
                  <a:pt x="0" y="8898729"/>
                </a:moveTo>
                <a:lnTo>
                  <a:pt x="18287998" y="8898729"/>
                </a:lnTo>
                <a:lnTo>
                  <a:pt x="18287998" y="0"/>
                </a:lnTo>
                <a:lnTo>
                  <a:pt x="0" y="0"/>
                </a:lnTo>
                <a:lnTo>
                  <a:pt x="0" y="8898729"/>
                </a:lnTo>
                <a:close/>
              </a:path>
            </a:pathLst>
          </a:custGeom>
          <a:solidFill>
            <a:srgbClr val="1B043C"/>
          </a:solidFill>
        </p:spPr>
        <p:txBody>
          <a:bodyPr wrap="square" lIns="0" tIns="0" rIns="0" bIns="0" rtlCol="0"/>
          <a:lstStyle/>
          <a:p>
            <a:endParaRPr/>
          </a:p>
        </p:txBody>
      </p:sp>
      <p:sp>
        <p:nvSpPr>
          <p:cNvPr id="18" name="bg object 18"/>
          <p:cNvSpPr/>
          <p:nvPr/>
        </p:nvSpPr>
        <p:spPr>
          <a:xfrm>
            <a:off x="0" y="0"/>
            <a:ext cx="18288000" cy="1209669"/>
          </a:xfrm>
          <a:custGeom>
            <a:avLst/>
            <a:gdLst/>
            <a:ahLst/>
            <a:cxnLst/>
            <a:rect l="l" t="t" r="r" b="b"/>
            <a:pathLst>
              <a:path w="18288000" h="1028700">
                <a:moveTo>
                  <a:pt x="18287998" y="1028699"/>
                </a:moveTo>
                <a:lnTo>
                  <a:pt x="0" y="1028699"/>
                </a:lnTo>
                <a:lnTo>
                  <a:pt x="0" y="0"/>
                </a:lnTo>
                <a:lnTo>
                  <a:pt x="18287998" y="0"/>
                </a:lnTo>
                <a:lnTo>
                  <a:pt x="18287998" y="1028699"/>
                </a:lnTo>
                <a:close/>
              </a:path>
            </a:pathLst>
          </a:custGeom>
          <a:solidFill>
            <a:srgbClr val="2D0861"/>
          </a:solidFill>
        </p:spPr>
        <p:txBody>
          <a:bodyPr wrap="square" lIns="0" tIns="0" rIns="0" bIns="0" rtlCol="0"/>
          <a:lstStyle/>
          <a:p>
            <a:endParaRPr/>
          </a:p>
        </p:txBody>
      </p:sp>
      <p:sp>
        <p:nvSpPr>
          <p:cNvPr id="19" name="bg object 19"/>
          <p:cNvSpPr/>
          <p:nvPr/>
        </p:nvSpPr>
        <p:spPr>
          <a:xfrm>
            <a:off x="0" y="1190619"/>
            <a:ext cx="18288000" cy="19050"/>
          </a:xfrm>
          <a:custGeom>
            <a:avLst/>
            <a:gdLst/>
            <a:ahLst/>
            <a:cxnLst/>
            <a:rect l="l" t="t" r="r" b="b"/>
            <a:pathLst>
              <a:path w="18288000" h="19050">
                <a:moveTo>
                  <a:pt x="18287998" y="19049"/>
                </a:moveTo>
                <a:lnTo>
                  <a:pt x="0" y="19049"/>
                </a:lnTo>
                <a:lnTo>
                  <a:pt x="0" y="0"/>
                </a:lnTo>
                <a:lnTo>
                  <a:pt x="18287998" y="0"/>
                </a:lnTo>
                <a:lnTo>
                  <a:pt x="18287998" y="19049"/>
                </a:lnTo>
                <a:close/>
              </a:path>
            </a:pathLst>
          </a:custGeom>
          <a:solidFill>
            <a:srgbClr val="70C7EF">
              <a:alpha val="34899"/>
            </a:srgbClr>
          </a:solidFill>
        </p:spPr>
        <p:txBody>
          <a:bodyPr wrap="square" lIns="0" tIns="0" rIns="0" bIns="0" rtlCol="0"/>
          <a:lstStyle/>
          <a:p>
            <a:endParaRPr/>
          </a:p>
        </p:txBody>
      </p:sp>
      <p:pic>
        <p:nvPicPr>
          <p:cNvPr id="20" name="bg object 20"/>
          <p:cNvPicPr/>
          <p:nvPr/>
        </p:nvPicPr>
        <p:blipFill>
          <a:blip r:embed="rId2" cstate="print"/>
          <a:stretch>
            <a:fillRect/>
          </a:stretch>
        </p:blipFill>
        <p:spPr>
          <a:xfrm>
            <a:off x="857250" y="447674"/>
            <a:ext cx="1924049" cy="476249"/>
          </a:xfrm>
          <a:prstGeom prst="rect">
            <a:avLst/>
          </a:prstGeom>
        </p:spPr>
      </p:pic>
      <p:sp>
        <p:nvSpPr>
          <p:cNvPr id="2" name="Holder 2"/>
          <p:cNvSpPr>
            <a:spLocks noGrp="1"/>
          </p:cNvSpPr>
          <p:nvPr>
            <p:ph type="title"/>
          </p:nvPr>
        </p:nvSpPr>
        <p:spPr/>
        <p:txBody>
          <a:bodyPr lIns="0" tIns="0" rIns="0" bIns="0"/>
          <a:lstStyle>
            <a:lvl1pPr>
              <a:defRPr sz="5100" b="1" i="0">
                <a:solidFill>
                  <a:schemeClr val="bg1"/>
                </a:solidFill>
                <a:latin typeface="Trebuchet MS"/>
                <a:cs typeface="Trebuchet MS"/>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121212"/>
          </a:solidFill>
        </p:spPr>
        <p:txBody>
          <a:bodyPr wrap="square" lIns="0" tIns="0" rIns="0" bIns="0" rtlCol="0"/>
          <a:lstStyle/>
          <a:p>
            <a:endParaRPr/>
          </a:p>
        </p:txBody>
      </p:sp>
      <p:sp>
        <p:nvSpPr>
          <p:cNvPr id="17" name="bg object 17"/>
          <p:cNvSpPr/>
          <p:nvPr/>
        </p:nvSpPr>
        <p:spPr>
          <a:xfrm>
            <a:off x="0" y="0"/>
            <a:ext cx="18287998" cy="10287000"/>
          </a:xfrm>
          <a:custGeom>
            <a:avLst/>
            <a:gdLst/>
            <a:ahLst/>
            <a:cxnLst/>
            <a:rect l="l" t="t" r="r" b="b"/>
            <a:pathLst>
              <a:path w="18288000" h="9927590">
                <a:moveTo>
                  <a:pt x="18287998" y="9927430"/>
                </a:moveTo>
                <a:lnTo>
                  <a:pt x="0" y="9927430"/>
                </a:lnTo>
                <a:lnTo>
                  <a:pt x="0" y="0"/>
                </a:lnTo>
                <a:lnTo>
                  <a:pt x="18287998" y="0"/>
                </a:lnTo>
                <a:lnTo>
                  <a:pt x="18287998" y="9927430"/>
                </a:lnTo>
                <a:close/>
              </a:path>
            </a:pathLst>
          </a:custGeom>
          <a:solidFill>
            <a:srgbClr val="2D0861"/>
          </a:solidFill>
        </p:spPr>
        <p:txBody>
          <a:bodyPr wrap="square" lIns="0" tIns="0" rIns="0" bIns="0" rtlCol="0"/>
          <a:lstStyle/>
          <a:p>
            <a:endParaRPr/>
          </a:p>
        </p:txBody>
      </p:sp>
      <p:sp>
        <p:nvSpPr>
          <p:cNvPr id="18" name="bg object 18"/>
          <p:cNvSpPr/>
          <p:nvPr/>
        </p:nvSpPr>
        <p:spPr>
          <a:xfrm>
            <a:off x="12925423" y="180953"/>
            <a:ext cx="5362575" cy="5362575"/>
          </a:xfrm>
          <a:custGeom>
            <a:avLst/>
            <a:gdLst/>
            <a:ahLst/>
            <a:cxnLst/>
            <a:rect l="l" t="t" r="r" b="b"/>
            <a:pathLst>
              <a:path w="5362575" h="5362575">
                <a:moveTo>
                  <a:pt x="5362575" y="5036946"/>
                </a:moveTo>
                <a:lnTo>
                  <a:pt x="5324387" y="5053592"/>
                </a:lnTo>
                <a:lnTo>
                  <a:pt x="5281190" y="5071798"/>
                </a:lnTo>
                <a:lnTo>
                  <a:pt x="5237774" y="5089470"/>
                </a:lnTo>
                <a:lnTo>
                  <a:pt x="5194150" y="5106607"/>
                </a:lnTo>
                <a:lnTo>
                  <a:pt x="5150319" y="5123209"/>
                </a:lnTo>
                <a:lnTo>
                  <a:pt x="5106283" y="5139273"/>
                </a:lnTo>
                <a:lnTo>
                  <a:pt x="5062051" y="5154795"/>
                </a:lnTo>
                <a:lnTo>
                  <a:pt x="5017639" y="5169771"/>
                </a:lnTo>
                <a:lnTo>
                  <a:pt x="4973046" y="5184203"/>
                </a:lnTo>
                <a:lnTo>
                  <a:pt x="4928274" y="5198090"/>
                </a:lnTo>
                <a:lnTo>
                  <a:pt x="4883333" y="5211422"/>
                </a:lnTo>
                <a:lnTo>
                  <a:pt x="4838240" y="5224198"/>
                </a:lnTo>
                <a:lnTo>
                  <a:pt x="4792993" y="5236417"/>
                </a:lnTo>
                <a:lnTo>
                  <a:pt x="4747593" y="5248077"/>
                </a:lnTo>
                <a:lnTo>
                  <a:pt x="4702053" y="5259186"/>
                </a:lnTo>
                <a:lnTo>
                  <a:pt x="4656387" y="5269736"/>
                </a:lnTo>
                <a:lnTo>
                  <a:pt x="4610595" y="5279727"/>
                </a:lnTo>
                <a:lnTo>
                  <a:pt x="4564676" y="5289159"/>
                </a:lnTo>
                <a:lnTo>
                  <a:pt x="4518646" y="5298024"/>
                </a:lnTo>
                <a:lnTo>
                  <a:pt x="4472517" y="5306320"/>
                </a:lnTo>
                <a:lnTo>
                  <a:pt x="4426289" y="5314048"/>
                </a:lnTo>
                <a:lnTo>
                  <a:pt x="4379963" y="5321210"/>
                </a:lnTo>
                <a:lnTo>
                  <a:pt x="4333554" y="5327804"/>
                </a:lnTo>
                <a:lnTo>
                  <a:pt x="4287074" y="5333830"/>
                </a:lnTo>
                <a:lnTo>
                  <a:pt x="4240524" y="5339289"/>
                </a:lnTo>
                <a:lnTo>
                  <a:pt x="4193903" y="5344185"/>
                </a:lnTo>
                <a:lnTo>
                  <a:pt x="4147225" y="5348491"/>
                </a:lnTo>
                <a:lnTo>
                  <a:pt x="4100505" y="5352224"/>
                </a:lnTo>
                <a:lnTo>
                  <a:pt x="4053743" y="5355385"/>
                </a:lnTo>
                <a:lnTo>
                  <a:pt x="4006938" y="5357977"/>
                </a:lnTo>
                <a:lnTo>
                  <a:pt x="3960106" y="5359977"/>
                </a:lnTo>
                <a:lnTo>
                  <a:pt x="3913259" y="5361408"/>
                </a:lnTo>
                <a:lnTo>
                  <a:pt x="3866399" y="5362271"/>
                </a:lnTo>
                <a:lnTo>
                  <a:pt x="3819524" y="5362568"/>
                </a:lnTo>
                <a:lnTo>
                  <a:pt x="3772650" y="5362271"/>
                </a:lnTo>
                <a:lnTo>
                  <a:pt x="3725789" y="5361408"/>
                </a:lnTo>
                <a:lnTo>
                  <a:pt x="3678943" y="5359977"/>
                </a:lnTo>
                <a:lnTo>
                  <a:pt x="3632110" y="5357977"/>
                </a:lnTo>
                <a:lnTo>
                  <a:pt x="3585306" y="5355385"/>
                </a:lnTo>
                <a:lnTo>
                  <a:pt x="3538543" y="5352224"/>
                </a:lnTo>
                <a:lnTo>
                  <a:pt x="3491823" y="5348491"/>
                </a:lnTo>
                <a:lnTo>
                  <a:pt x="3445146" y="5344185"/>
                </a:lnTo>
                <a:lnTo>
                  <a:pt x="3398524" y="5339289"/>
                </a:lnTo>
                <a:lnTo>
                  <a:pt x="3351973" y="5333830"/>
                </a:lnTo>
                <a:lnTo>
                  <a:pt x="3305493" y="5327804"/>
                </a:lnTo>
                <a:lnTo>
                  <a:pt x="3259083" y="5321210"/>
                </a:lnTo>
                <a:lnTo>
                  <a:pt x="3212757" y="5314048"/>
                </a:lnTo>
                <a:lnTo>
                  <a:pt x="3166530" y="5306320"/>
                </a:lnTo>
                <a:lnTo>
                  <a:pt x="3120402" y="5298024"/>
                </a:lnTo>
                <a:lnTo>
                  <a:pt x="3074371" y="5289159"/>
                </a:lnTo>
                <a:lnTo>
                  <a:pt x="3028452" y="5279728"/>
                </a:lnTo>
                <a:lnTo>
                  <a:pt x="2982660" y="5269738"/>
                </a:lnTo>
                <a:lnTo>
                  <a:pt x="2936993" y="5259194"/>
                </a:lnTo>
                <a:lnTo>
                  <a:pt x="2891453" y="5248096"/>
                </a:lnTo>
                <a:lnTo>
                  <a:pt x="2846053" y="5236425"/>
                </a:lnTo>
                <a:lnTo>
                  <a:pt x="2800807" y="5224201"/>
                </a:lnTo>
                <a:lnTo>
                  <a:pt x="2755715" y="5211422"/>
                </a:lnTo>
                <a:lnTo>
                  <a:pt x="2710776" y="5198090"/>
                </a:lnTo>
                <a:lnTo>
                  <a:pt x="2666002" y="5184203"/>
                </a:lnTo>
                <a:lnTo>
                  <a:pt x="2621409" y="5169773"/>
                </a:lnTo>
                <a:lnTo>
                  <a:pt x="2576996" y="5154803"/>
                </a:lnTo>
                <a:lnTo>
                  <a:pt x="2532764" y="5139292"/>
                </a:lnTo>
                <a:lnTo>
                  <a:pt x="2488726" y="5123217"/>
                </a:lnTo>
                <a:lnTo>
                  <a:pt x="2444895" y="5106610"/>
                </a:lnTo>
                <a:lnTo>
                  <a:pt x="2401271" y="5089470"/>
                </a:lnTo>
                <a:lnTo>
                  <a:pt x="2357854" y="5071798"/>
                </a:lnTo>
                <a:lnTo>
                  <a:pt x="2314657" y="5053592"/>
                </a:lnTo>
                <a:lnTo>
                  <a:pt x="2271693" y="5034861"/>
                </a:lnTo>
                <a:lnTo>
                  <a:pt x="2228962" y="5015604"/>
                </a:lnTo>
                <a:lnTo>
                  <a:pt x="2186465" y="4995817"/>
                </a:lnTo>
                <a:lnTo>
                  <a:pt x="2144214" y="4975522"/>
                </a:lnTo>
                <a:lnTo>
                  <a:pt x="2102221" y="4954713"/>
                </a:lnTo>
                <a:lnTo>
                  <a:pt x="2060487" y="4933392"/>
                </a:lnTo>
                <a:lnTo>
                  <a:pt x="2019012" y="4911559"/>
                </a:lnTo>
                <a:lnTo>
                  <a:pt x="1977807" y="4889210"/>
                </a:lnTo>
                <a:lnTo>
                  <a:pt x="1936886" y="4866358"/>
                </a:lnTo>
                <a:lnTo>
                  <a:pt x="1896248" y="4843006"/>
                </a:lnTo>
                <a:lnTo>
                  <a:pt x="1855894" y="4819157"/>
                </a:lnTo>
                <a:lnTo>
                  <a:pt x="1815836" y="4794806"/>
                </a:lnTo>
                <a:lnTo>
                  <a:pt x="1776086" y="4769971"/>
                </a:lnTo>
                <a:lnTo>
                  <a:pt x="1736644" y="4744653"/>
                </a:lnTo>
                <a:lnTo>
                  <a:pt x="1697510" y="4718849"/>
                </a:lnTo>
                <a:lnTo>
                  <a:pt x="1658694" y="4692564"/>
                </a:lnTo>
                <a:lnTo>
                  <a:pt x="1620210" y="4665813"/>
                </a:lnTo>
                <a:lnTo>
                  <a:pt x="1582058" y="4638596"/>
                </a:lnTo>
                <a:lnTo>
                  <a:pt x="1544236" y="4610912"/>
                </a:lnTo>
                <a:lnTo>
                  <a:pt x="1506757" y="4582756"/>
                </a:lnTo>
                <a:lnTo>
                  <a:pt x="1469632" y="4554153"/>
                </a:lnTo>
                <a:lnTo>
                  <a:pt x="1432860" y="4525099"/>
                </a:lnTo>
                <a:lnTo>
                  <a:pt x="1396443" y="4495593"/>
                </a:lnTo>
                <a:lnTo>
                  <a:pt x="1360390" y="4465624"/>
                </a:lnTo>
                <a:lnTo>
                  <a:pt x="1324713" y="4435225"/>
                </a:lnTo>
                <a:lnTo>
                  <a:pt x="1289413" y="4404391"/>
                </a:lnTo>
                <a:lnTo>
                  <a:pt x="1254488" y="4373120"/>
                </a:lnTo>
                <a:lnTo>
                  <a:pt x="1219949" y="4341424"/>
                </a:lnTo>
                <a:lnTo>
                  <a:pt x="1185806" y="4309312"/>
                </a:lnTo>
                <a:lnTo>
                  <a:pt x="1152060" y="4276787"/>
                </a:lnTo>
                <a:lnTo>
                  <a:pt x="1118711" y="4243847"/>
                </a:lnTo>
                <a:lnTo>
                  <a:pt x="1085769" y="4210495"/>
                </a:lnTo>
                <a:lnTo>
                  <a:pt x="1053243" y="4176748"/>
                </a:lnTo>
                <a:lnTo>
                  <a:pt x="1021134" y="4142609"/>
                </a:lnTo>
                <a:lnTo>
                  <a:pt x="989442" y="4108078"/>
                </a:lnTo>
                <a:lnTo>
                  <a:pt x="958176" y="4073149"/>
                </a:lnTo>
                <a:lnTo>
                  <a:pt x="927346" y="4037844"/>
                </a:lnTo>
                <a:lnTo>
                  <a:pt x="896951" y="4002166"/>
                </a:lnTo>
                <a:lnTo>
                  <a:pt x="866992" y="3966117"/>
                </a:lnTo>
                <a:lnTo>
                  <a:pt x="837477" y="3929699"/>
                </a:lnTo>
                <a:lnTo>
                  <a:pt x="808415" y="3892924"/>
                </a:lnTo>
                <a:lnTo>
                  <a:pt x="779807" y="3855793"/>
                </a:lnTo>
                <a:lnTo>
                  <a:pt x="751652" y="3818308"/>
                </a:lnTo>
                <a:lnTo>
                  <a:pt x="723960" y="3780488"/>
                </a:lnTo>
                <a:lnTo>
                  <a:pt x="696738" y="3742335"/>
                </a:lnTo>
                <a:lnTo>
                  <a:pt x="669987" y="3703849"/>
                </a:lnTo>
                <a:lnTo>
                  <a:pt x="643705" y="3665032"/>
                </a:lnTo>
                <a:lnTo>
                  <a:pt x="617902" y="3625906"/>
                </a:lnTo>
                <a:lnTo>
                  <a:pt x="592584" y="3586465"/>
                </a:lnTo>
                <a:lnTo>
                  <a:pt x="567753" y="3546710"/>
                </a:lnTo>
                <a:lnTo>
                  <a:pt x="543408" y="3506641"/>
                </a:lnTo>
                <a:lnTo>
                  <a:pt x="519556" y="3466297"/>
                </a:lnTo>
                <a:lnTo>
                  <a:pt x="496205" y="3425664"/>
                </a:lnTo>
                <a:lnTo>
                  <a:pt x="473354" y="3384745"/>
                </a:lnTo>
                <a:lnTo>
                  <a:pt x="451003" y="3343544"/>
                </a:lnTo>
                <a:lnTo>
                  <a:pt x="429160" y="3302061"/>
                </a:lnTo>
                <a:lnTo>
                  <a:pt x="407831" y="3260321"/>
                </a:lnTo>
                <a:lnTo>
                  <a:pt x="387015" y="3218326"/>
                </a:lnTo>
                <a:lnTo>
                  <a:pt x="366713" y="3176076"/>
                </a:lnTo>
                <a:lnTo>
                  <a:pt x="346931" y="3133576"/>
                </a:lnTo>
                <a:lnTo>
                  <a:pt x="327676" y="3090844"/>
                </a:lnTo>
                <a:lnTo>
                  <a:pt x="308946" y="3047879"/>
                </a:lnTo>
                <a:lnTo>
                  <a:pt x="290742" y="3004683"/>
                </a:lnTo>
                <a:lnTo>
                  <a:pt x="273070" y="2961272"/>
                </a:lnTo>
                <a:lnTo>
                  <a:pt x="255934" y="2917651"/>
                </a:lnTo>
                <a:lnTo>
                  <a:pt x="239335" y="2873818"/>
                </a:lnTo>
                <a:lnTo>
                  <a:pt x="223272" y="2829775"/>
                </a:lnTo>
                <a:lnTo>
                  <a:pt x="207751" y="2785541"/>
                </a:lnTo>
                <a:lnTo>
                  <a:pt x="192777" y="2741131"/>
                </a:lnTo>
                <a:lnTo>
                  <a:pt x="178348" y="2696543"/>
                </a:lnTo>
                <a:lnTo>
                  <a:pt x="164466" y="2651772"/>
                </a:lnTo>
                <a:lnTo>
                  <a:pt x="151134" y="2606837"/>
                </a:lnTo>
                <a:lnTo>
                  <a:pt x="138356" y="2561744"/>
                </a:lnTo>
                <a:lnTo>
                  <a:pt x="126133" y="2516498"/>
                </a:lnTo>
                <a:lnTo>
                  <a:pt x="114465" y="2471102"/>
                </a:lnTo>
                <a:lnTo>
                  <a:pt x="103354" y="2425561"/>
                </a:lnTo>
                <a:lnTo>
                  <a:pt x="92804" y="2379892"/>
                </a:lnTo>
                <a:lnTo>
                  <a:pt x="82816" y="2334096"/>
                </a:lnTo>
                <a:lnTo>
                  <a:pt x="73389" y="2288174"/>
                </a:lnTo>
                <a:lnTo>
                  <a:pt x="64526" y="2242146"/>
                </a:lnTo>
                <a:lnTo>
                  <a:pt x="56230" y="2196018"/>
                </a:lnTo>
                <a:lnTo>
                  <a:pt x="48500" y="2149793"/>
                </a:lnTo>
                <a:lnTo>
                  <a:pt x="41339" y="2103475"/>
                </a:lnTo>
                <a:lnTo>
                  <a:pt x="34745" y="2057063"/>
                </a:lnTo>
                <a:lnTo>
                  <a:pt x="28723" y="2010581"/>
                </a:lnTo>
                <a:lnTo>
                  <a:pt x="23272" y="1964034"/>
                </a:lnTo>
                <a:lnTo>
                  <a:pt x="18391" y="1917423"/>
                </a:lnTo>
                <a:lnTo>
                  <a:pt x="14083" y="1870741"/>
                </a:lnTo>
                <a:lnTo>
                  <a:pt x="10349" y="1824019"/>
                </a:lnTo>
                <a:lnTo>
                  <a:pt x="7188" y="1777258"/>
                </a:lnTo>
                <a:lnTo>
                  <a:pt x="4600" y="1730457"/>
                </a:lnTo>
                <a:lnTo>
                  <a:pt x="2587" y="1683624"/>
                </a:lnTo>
                <a:lnTo>
                  <a:pt x="1150" y="1636779"/>
                </a:lnTo>
                <a:lnTo>
                  <a:pt x="287" y="1589919"/>
                </a:lnTo>
                <a:lnTo>
                  <a:pt x="0" y="1543043"/>
                </a:lnTo>
                <a:lnTo>
                  <a:pt x="287" y="1496161"/>
                </a:lnTo>
                <a:lnTo>
                  <a:pt x="1150" y="1449297"/>
                </a:lnTo>
                <a:lnTo>
                  <a:pt x="2587" y="1402453"/>
                </a:lnTo>
                <a:lnTo>
                  <a:pt x="4600" y="1355629"/>
                </a:lnTo>
                <a:lnTo>
                  <a:pt x="7188" y="1308818"/>
                </a:lnTo>
                <a:lnTo>
                  <a:pt x="10349" y="1262053"/>
                </a:lnTo>
                <a:lnTo>
                  <a:pt x="14083" y="1215335"/>
                </a:lnTo>
                <a:lnTo>
                  <a:pt x="18391" y="1168663"/>
                </a:lnTo>
                <a:lnTo>
                  <a:pt x="23272" y="1122052"/>
                </a:lnTo>
                <a:lnTo>
                  <a:pt x="28723" y="1075505"/>
                </a:lnTo>
                <a:lnTo>
                  <a:pt x="34745" y="1029024"/>
                </a:lnTo>
                <a:lnTo>
                  <a:pt x="41338" y="982611"/>
                </a:lnTo>
                <a:lnTo>
                  <a:pt x="48500" y="936275"/>
                </a:lnTo>
                <a:lnTo>
                  <a:pt x="56229" y="890046"/>
                </a:lnTo>
                <a:lnTo>
                  <a:pt x="64526" y="843921"/>
                </a:lnTo>
                <a:lnTo>
                  <a:pt x="73389" y="797898"/>
                </a:lnTo>
                <a:lnTo>
                  <a:pt x="82816" y="751984"/>
                </a:lnTo>
                <a:lnTo>
                  <a:pt x="92804" y="706190"/>
                </a:lnTo>
                <a:lnTo>
                  <a:pt x="103354" y="660518"/>
                </a:lnTo>
                <a:lnTo>
                  <a:pt x="114465" y="614970"/>
                </a:lnTo>
                <a:lnTo>
                  <a:pt x="126133" y="569572"/>
                </a:lnTo>
                <a:lnTo>
                  <a:pt x="138356" y="524324"/>
                </a:lnTo>
                <a:lnTo>
                  <a:pt x="151134" y="479230"/>
                </a:lnTo>
                <a:lnTo>
                  <a:pt x="164466" y="434292"/>
                </a:lnTo>
                <a:lnTo>
                  <a:pt x="178348" y="389522"/>
                </a:lnTo>
                <a:lnTo>
                  <a:pt x="192777" y="344928"/>
                </a:lnTo>
                <a:lnTo>
                  <a:pt x="207751" y="300512"/>
                </a:lnTo>
                <a:lnTo>
                  <a:pt x="223272" y="256276"/>
                </a:lnTo>
                <a:lnTo>
                  <a:pt x="239335" y="212245"/>
                </a:lnTo>
                <a:lnTo>
                  <a:pt x="255934" y="168416"/>
                </a:lnTo>
                <a:lnTo>
                  <a:pt x="273070" y="124789"/>
                </a:lnTo>
                <a:lnTo>
                  <a:pt x="290742" y="81366"/>
                </a:lnTo>
                <a:lnTo>
                  <a:pt x="308946" y="38172"/>
                </a:lnTo>
                <a:lnTo>
                  <a:pt x="325588" y="0"/>
                </a:lnTo>
              </a:path>
            </a:pathLst>
          </a:custGeom>
          <a:ln w="19049">
            <a:solidFill>
              <a:srgbClr val="70C7EF"/>
            </a:solidFill>
          </a:ln>
        </p:spPr>
        <p:txBody>
          <a:bodyPr wrap="square" lIns="0" tIns="0" rIns="0" bIns="0" rtlCol="0"/>
          <a:lstStyle/>
          <a:p>
            <a:endParaRPr/>
          </a:p>
        </p:txBody>
      </p:sp>
      <p:sp>
        <p:nvSpPr>
          <p:cNvPr id="19" name="bg object 19"/>
          <p:cNvSpPr/>
          <p:nvPr/>
        </p:nvSpPr>
        <p:spPr>
          <a:xfrm>
            <a:off x="14258923" y="180953"/>
            <a:ext cx="4029075" cy="4029075"/>
          </a:xfrm>
          <a:custGeom>
            <a:avLst/>
            <a:gdLst/>
            <a:ahLst/>
            <a:cxnLst/>
            <a:rect l="l" t="t" r="r" b="b"/>
            <a:pathLst>
              <a:path w="4029075" h="4029075">
                <a:moveTo>
                  <a:pt x="4029075" y="3662138"/>
                </a:moveTo>
                <a:lnTo>
                  <a:pt x="3995776" y="3681356"/>
                </a:lnTo>
                <a:lnTo>
                  <a:pt x="3938227" y="3713029"/>
                </a:lnTo>
                <a:lnTo>
                  <a:pt x="3879918" y="3743282"/>
                </a:lnTo>
                <a:lnTo>
                  <a:pt x="3820884" y="3772093"/>
                </a:lnTo>
                <a:lnTo>
                  <a:pt x="3761161" y="3799449"/>
                </a:lnTo>
                <a:lnTo>
                  <a:pt x="3700783" y="3825319"/>
                </a:lnTo>
                <a:lnTo>
                  <a:pt x="3639790" y="3849718"/>
                </a:lnTo>
                <a:lnTo>
                  <a:pt x="3578216" y="3872610"/>
                </a:lnTo>
                <a:lnTo>
                  <a:pt x="3516100" y="3893983"/>
                </a:lnTo>
                <a:lnTo>
                  <a:pt x="3453477" y="3913835"/>
                </a:lnTo>
                <a:lnTo>
                  <a:pt x="3390387" y="3932126"/>
                </a:lnTo>
                <a:lnTo>
                  <a:pt x="3326865" y="3948867"/>
                </a:lnTo>
                <a:lnTo>
                  <a:pt x="3262953" y="3964031"/>
                </a:lnTo>
                <a:lnTo>
                  <a:pt x="3198687" y="3977652"/>
                </a:lnTo>
                <a:lnTo>
                  <a:pt x="3134108" y="3989670"/>
                </a:lnTo>
                <a:lnTo>
                  <a:pt x="3069252" y="4000102"/>
                </a:lnTo>
                <a:lnTo>
                  <a:pt x="3004161" y="4008943"/>
                </a:lnTo>
                <a:lnTo>
                  <a:pt x="2938871" y="4016190"/>
                </a:lnTo>
                <a:lnTo>
                  <a:pt x="2873422" y="4021824"/>
                </a:lnTo>
                <a:lnTo>
                  <a:pt x="2807856" y="4025829"/>
                </a:lnTo>
                <a:lnTo>
                  <a:pt x="2742210" y="4028260"/>
                </a:lnTo>
                <a:lnTo>
                  <a:pt x="2676524" y="4029068"/>
                </a:lnTo>
                <a:lnTo>
                  <a:pt x="2643676" y="4028866"/>
                </a:lnTo>
                <a:lnTo>
                  <a:pt x="2578011" y="4027248"/>
                </a:lnTo>
                <a:lnTo>
                  <a:pt x="2512395" y="4024029"/>
                </a:lnTo>
                <a:lnTo>
                  <a:pt x="2446888" y="4019213"/>
                </a:lnTo>
                <a:lnTo>
                  <a:pt x="2381509" y="4012767"/>
                </a:lnTo>
                <a:lnTo>
                  <a:pt x="2316317" y="4004720"/>
                </a:lnTo>
                <a:lnTo>
                  <a:pt x="2251333" y="3995086"/>
                </a:lnTo>
                <a:lnTo>
                  <a:pt x="2186614" y="3983858"/>
                </a:lnTo>
                <a:lnTo>
                  <a:pt x="2122181" y="3971035"/>
                </a:lnTo>
                <a:lnTo>
                  <a:pt x="2058092" y="3956641"/>
                </a:lnTo>
                <a:lnTo>
                  <a:pt x="1994366" y="3940692"/>
                </a:lnTo>
                <a:lnTo>
                  <a:pt x="1931061" y="3923173"/>
                </a:lnTo>
                <a:lnTo>
                  <a:pt x="1868195" y="3904100"/>
                </a:lnTo>
                <a:lnTo>
                  <a:pt x="1805825" y="3883487"/>
                </a:lnTo>
                <a:lnTo>
                  <a:pt x="1743969" y="3861354"/>
                </a:lnTo>
                <a:lnTo>
                  <a:pt x="1682684" y="3837706"/>
                </a:lnTo>
                <a:lnTo>
                  <a:pt x="1621989" y="3812569"/>
                </a:lnTo>
                <a:lnTo>
                  <a:pt x="1561940" y="3785958"/>
                </a:lnTo>
                <a:lnTo>
                  <a:pt x="1502552" y="3757868"/>
                </a:lnTo>
                <a:lnTo>
                  <a:pt x="1443881" y="3728336"/>
                </a:lnTo>
                <a:lnTo>
                  <a:pt x="1385944" y="3697367"/>
                </a:lnTo>
                <a:lnTo>
                  <a:pt x="1328792" y="3664990"/>
                </a:lnTo>
                <a:lnTo>
                  <a:pt x="1272443" y="3631205"/>
                </a:lnTo>
                <a:lnTo>
                  <a:pt x="1216948" y="3596060"/>
                </a:lnTo>
                <a:lnTo>
                  <a:pt x="1162324" y="3559557"/>
                </a:lnTo>
                <a:lnTo>
                  <a:pt x="1108621" y="3521734"/>
                </a:lnTo>
                <a:lnTo>
                  <a:pt x="1055855" y="3482606"/>
                </a:lnTo>
                <a:lnTo>
                  <a:pt x="1004073" y="3442209"/>
                </a:lnTo>
                <a:lnTo>
                  <a:pt x="953291" y="3400536"/>
                </a:lnTo>
                <a:lnTo>
                  <a:pt x="903553" y="3357624"/>
                </a:lnTo>
                <a:lnTo>
                  <a:pt x="854876" y="3313508"/>
                </a:lnTo>
                <a:lnTo>
                  <a:pt x="807303" y="3268217"/>
                </a:lnTo>
                <a:lnTo>
                  <a:pt x="760850" y="3221762"/>
                </a:lnTo>
                <a:lnTo>
                  <a:pt x="715558" y="3174192"/>
                </a:lnTo>
                <a:lnTo>
                  <a:pt x="671440" y="3125520"/>
                </a:lnTo>
                <a:lnTo>
                  <a:pt x="628536" y="3075777"/>
                </a:lnTo>
                <a:lnTo>
                  <a:pt x="586860" y="3024987"/>
                </a:lnTo>
                <a:lnTo>
                  <a:pt x="546447" y="2973194"/>
                </a:lnTo>
                <a:lnTo>
                  <a:pt x="507312" y="2920421"/>
                </a:lnTo>
                <a:lnTo>
                  <a:pt x="469490" y="2866724"/>
                </a:lnTo>
                <a:lnTo>
                  <a:pt x="432991" y="2812093"/>
                </a:lnTo>
                <a:lnTo>
                  <a:pt x="397849" y="2756598"/>
                </a:lnTo>
                <a:lnTo>
                  <a:pt x="364076" y="2700254"/>
                </a:lnTo>
                <a:lnTo>
                  <a:pt x="331701" y="2643104"/>
                </a:lnTo>
                <a:lnTo>
                  <a:pt x="300733" y="2585163"/>
                </a:lnTo>
                <a:lnTo>
                  <a:pt x="271200" y="2526496"/>
                </a:lnTo>
                <a:lnTo>
                  <a:pt x="243111" y="2467113"/>
                </a:lnTo>
                <a:lnTo>
                  <a:pt x="216492" y="2407045"/>
                </a:lnTo>
                <a:lnTo>
                  <a:pt x="191352" y="2346356"/>
                </a:lnTo>
                <a:lnTo>
                  <a:pt x="167712" y="2285085"/>
                </a:lnTo>
                <a:lnTo>
                  <a:pt x="145580" y="2223242"/>
                </a:lnTo>
                <a:lnTo>
                  <a:pt x="124977" y="2160873"/>
                </a:lnTo>
                <a:lnTo>
                  <a:pt x="105906" y="2098008"/>
                </a:lnTo>
                <a:lnTo>
                  <a:pt x="88386" y="2034698"/>
                </a:lnTo>
                <a:lnTo>
                  <a:pt x="72424" y="1970961"/>
                </a:lnTo>
                <a:lnTo>
                  <a:pt x="58032" y="1906876"/>
                </a:lnTo>
                <a:lnTo>
                  <a:pt x="45216" y="1842452"/>
                </a:lnTo>
                <a:lnTo>
                  <a:pt x="33987" y="1777725"/>
                </a:lnTo>
                <a:lnTo>
                  <a:pt x="24347" y="1712746"/>
                </a:lnTo>
                <a:lnTo>
                  <a:pt x="16307" y="1647573"/>
                </a:lnTo>
                <a:lnTo>
                  <a:pt x="9868" y="1582202"/>
                </a:lnTo>
                <a:lnTo>
                  <a:pt x="5036" y="1516687"/>
                </a:lnTo>
                <a:lnTo>
                  <a:pt x="1813" y="1451063"/>
                </a:lnTo>
                <a:lnTo>
                  <a:pt x="201" y="1385396"/>
                </a:lnTo>
                <a:lnTo>
                  <a:pt x="0" y="1352543"/>
                </a:lnTo>
                <a:lnTo>
                  <a:pt x="201" y="1319688"/>
                </a:lnTo>
                <a:lnTo>
                  <a:pt x="1812" y="1254016"/>
                </a:lnTo>
                <a:lnTo>
                  <a:pt x="5036" y="1188413"/>
                </a:lnTo>
                <a:lnTo>
                  <a:pt x="9869" y="1122919"/>
                </a:lnTo>
                <a:lnTo>
                  <a:pt x="16308" y="1057538"/>
                </a:lnTo>
                <a:lnTo>
                  <a:pt x="24348" y="992344"/>
                </a:lnTo>
                <a:lnTo>
                  <a:pt x="33987" y="927362"/>
                </a:lnTo>
                <a:lnTo>
                  <a:pt x="45216" y="862633"/>
                </a:lnTo>
                <a:lnTo>
                  <a:pt x="58032" y="798205"/>
                </a:lnTo>
                <a:lnTo>
                  <a:pt x="72424" y="734115"/>
                </a:lnTo>
                <a:lnTo>
                  <a:pt x="88386" y="670389"/>
                </a:lnTo>
                <a:lnTo>
                  <a:pt x="105905" y="607092"/>
                </a:lnTo>
                <a:lnTo>
                  <a:pt x="124976" y="544218"/>
                </a:lnTo>
                <a:lnTo>
                  <a:pt x="145580" y="481830"/>
                </a:lnTo>
                <a:lnTo>
                  <a:pt x="167712" y="419971"/>
                </a:lnTo>
                <a:lnTo>
                  <a:pt x="191352" y="358691"/>
                </a:lnTo>
                <a:lnTo>
                  <a:pt x="216493" y="298004"/>
                </a:lnTo>
                <a:lnTo>
                  <a:pt x="243112" y="237952"/>
                </a:lnTo>
                <a:lnTo>
                  <a:pt x="271200" y="178574"/>
                </a:lnTo>
                <a:lnTo>
                  <a:pt x="300733" y="119904"/>
                </a:lnTo>
                <a:lnTo>
                  <a:pt x="331701" y="61956"/>
                </a:lnTo>
                <a:lnTo>
                  <a:pt x="364076" y="4798"/>
                </a:lnTo>
                <a:lnTo>
                  <a:pt x="366912" y="0"/>
                </a:lnTo>
              </a:path>
            </a:pathLst>
          </a:custGeom>
          <a:ln w="19049">
            <a:solidFill>
              <a:srgbClr val="70C7EF"/>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5100" b="1" i="0">
                <a:solidFill>
                  <a:schemeClr val="bg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clusion">
    <p:bg>
      <p:bgPr>
        <a:solidFill>
          <a:schemeClr val="bg1"/>
        </a:solidFill>
        <a:effectLst/>
      </p:bgPr>
    </p:bg>
    <p:spTree>
      <p:nvGrpSpPr>
        <p:cNvPr id="1" name=""/>
        <p:cNvGrpSpPr/>
        <p:nvPr/>
      </p:nvGrpSpPr>
      <p:grpSpPr>
        <a:xfrm>
          <a:off x="0" y="0"/>
          <a:ext cx="0" cy="0"/>
          <a:chOff x="0" y="0"/>
          <a:chExt cx="0" cy="0"/>
        </a:xfrm>
      </p:grpSpPr>
      <p:grpSp>
        <p:nvGrpSpPr>
          <p:cNvPr id="6" name="object 2">
            <a:extLst>
              <a:ext uri="{FF2B5EF4-FFF2-40B4-BE49-F238E27FC236}">
                <a16:creationId xmlns:a16="http://schemas.microsoft.com/office/drawing/2014/main" id="{A7F6E0D1-875A-D6AD-2C8F-CAA62FBAA6B0}"/>
              </a:ext>
            </a:extLst>
          </p:cNvPr>
          <p:cNvGrpSpPr/>
          <p:nvPr userDrawn="1"/>
        </p:nvGrpSpPr>
        <p:grpSpPr>
          <a:xfrm>
            <a:off x="-9525" y="0"/>
            <a:ext cx="18288000" cy="10286999"/>
            <a:chOff x="0" y="180962"/>
            <a:chExt cx="18288000" cy="9927590"/>
          </a:xfrm>
        </p:grpSpPr>
        <p:sp>
          <p:nvSpPr>
            <p:cNvPr id="7" name="object 3">
              <a:extLst>
                <a:ext uri="{FF2B5EF4-FFF2-40B4-BE49-F238E27FC236}">
                  <a16:creationId xmlns:a16="http://schemas.microsoft.com/office/drawing/2014/main" id="{A290A504-D0BC-DD1B-1013-27C46C9FEBB8}"/>
                </a:ext>
              </a:extLst>
            </p:cNvPr>
            <p:cNvSpPr/>
            <p:nvPr/>
          </p:nvSpPr>
          <p:spPr>
            <a:xfrm>
              <a:off x="0" y="180962"/>
              <a:ext cx="18288000" cy="9927590"/>
            </a:xfrm>
            <a:custGeom>
              <a:avLst/>
              <a:gdLst/>
              <a:ahLst/>
              <a:cxnLst/>
              <a:rect l="l" t="t" r="r" b="b"/>
              <a:pathLst>
                <a:path w="18288000" h="9927590">
                  <a:moveTo>
                    <a:pt x="18287998" y="9927430"/>
                  </a:moveTo>
                  <a:lnTo>
                    <a:pt x="0" y="9927430"/>
                  </a:lnTo>
                  <a:lnTo>
                    <a:pt x="0" y="0"/>
                  </a:lnTo>
                  <a:lnTo>
                    <a:pt x="18287998" y="0"/>
                  </a:lnTo>
                  <a:lnTo>
                    <a:pt x="18287998" y="9927430"/>
                  </a:lnTo>
                  <a:close/>
                </a:path>
              </a:pathLst>
            </a:custGeom>
            <a:solidFill>
              <a:srgbClr val="2D0861"/>
            </a:solidFill>
          </p:spPr>
          <p:txBody>
            <a:bodyPr wrap="square" lIns="0" tIns="0" rIns="0" bIns="0" rtlCol="0"/>
            <a:lstStyle/>
            <a:p>
              <a:endParaRPr/>
            </a:p>
          </p:txBody>
        </p:sp>
        <p:sp>
          <p:nvSpPr>
            <p:cNvPr id="8" name="object 5">
              <a:extLst>
                <a:ext uri="{FF2B5EF4-FFF2-40B4-BE49-F238E27FC236}">
                  <a16:creationId xmlns:a16="http://schemas.microsoft.com/office/drawing/2014/main" id="{EAB1B947-F471-F2A2-B659-E3D41A29AE3E}"/>
                </a:ext>
              </a:extLst>
            </p:cNvPr>
            <p:cNvSpPr/>
            <p:nvPr/>
          </p:nvSpPr>
          <p:spPr>
            <a:xfrm>
              <a:off x="12925423" y="180962"/>
              <a:ext cx="5362575" cy="5362575"/>
            </a:xfrm>
            <a:custGeom>
              <a:avLst/>
              <a:gdLst/>
              <a:ahLst/>
              <a:cxnLst/>
              <a:rect l="l" t="t" r="r" b="b"/>
              <a:pathLst>
                <a:path w="5362575" h="5362575">
                  <a:moveTo>
                    <a:pt x="5362575" y="5036938"/>
                  </a:moveTo>
                  <a:lnTo>
                    <a:pt x="5324387" y="5053587"/>
                  </a:lnTo>
                  <a:lnTo>
                    <a:pt x="5281190" y="5071793"/>
                  </a:lnTo>
                  <a:lnTo>
                    <a:pt x="5237774" y="5089464"/>
                  </a:lnTo>
                  <a:lnTo>
                    <a:pt x="5194150" y="5106602"/>
                  </a:lnTo>
                  <a:lnTo>
                    <a:pt x="5150319" y="5123204"/>
                  </a:lnTo>
                  <a:lnTo>
                    <a:pt x="5106283" y="5139268"/>
                  </a:lnTo>
                  <a:lnTo>
                    <a:pt x="5062051" y="5154800"/>
                  </a:lnTo>
                  <a:lnTo>
                    <a:pt x="5017639" y="5169780"/>
                  </a:lnTo>
                  <a:lnTo>
                    <a:pt x="4973046" y="5184208"/>
                  </a:lnTo>
                  <a:lnTo>
                    <a:pt x="4928274" y="5198085"/>
                  </a:lnTo>
                  <a:lnTo>
                    <a:pt x="4883333" y="5211414"/>
                  </a:lnTo>
                  <a:lnTo>
                    <a:pt x="4838240" y="5224186"/>
                  </a:lnTo>
                  <a:lnTo>
                    <a:pt x="4792993" y="5236404"/>
                  </a:lnTo>
                  <a:lnTo>
                    <a:pt x="4747593" y="5248072"/>
                  </a:lnTo>
                  <a:lnTo>
                    <a:pt x="4702053" y="5259191"/>
                  </a:lnTo>
                  <a:lnTo>
                    <a:pt x="4656387" y="5269745"/>
                  </a:lnTo>
                  <a:lnTo>
                    <a:pt x="4610595" y="5279733"/>
                  </a:lnTo>
                  <a:lnTo>
                    <a:pt x="4564676" y="5289153"/>
                  </a:lnTo>
                  <a:lnTo>
                    <a:pt x="4518646" y="5298019"/>
                  </a:lnTo>
                  <a:lnTo>
                    <a:pt x="4472517" y="5306315"/>
                  </a:lnTo>
                  <a:lnTo>
                    <a:pt x="4426289" y="5314043"/>
                  </a:lnTo>
                  <a:lnTo>
                    <a:pt x="4379963" y="5321205"/>
                  </a:lnTo>
                  <a:lnTo>
                    <a:pt x="4333554" y="5327813"/>
                  </a:lnTo>
                  <a:lnTo>
                    <a:pt x="4287074" y="5333846"/>
                  </a:lnTo>
                  <a:lnTo>
                    <a:pt x="4240524" y="5339302"/>
                  </a:lnTo>
                  <a:lnTo>
                    <a:pt x="4193903" y="5344179"/>
                  </a:lnTo>
                  <a:lnTo>
                    <a:pt x="4147225" y="5348483"/>
                  </a:lnTo>
                  <a:lnTo>
                    <a:pt x="4100505" y="5352209"/>
                  </a:lnTo>
                  <a:lnTo>
                    <a:pt x="4053743" y="5355364"/>
                  </a:lnTo>
                  <a:lnTo>
                    <a:pt x="4006938" y="5357952"/>
                  </a:lnTo>
                  <a:lnTo>
                    <a:pt x="3960106" y="5359967"/>
                  </a:lnTo>
                  <a:lnTo>
                    <a:pt x="3913259" y="5361408"/>
                  </a:lnTo>
                  <a:lnTo>
                    <a:pt x="3866399" y="5362274"/>
                  </a:lnTo>
                  <a:lnTo>
                    <a:pt x="3819524" y="5362563"/>
                  </a:lnTo>
                  <a:lnTo>
                    <a:pt x="3772650" y="5362276"/>
                  </a:lnTo>
                  <a:lnTo>
                    <a:pt x="3725789" y="5361417"/>
                  </a:lnTo>
                  <a:lnTo>
                    <a:pt x="3678943" y="5359983"/>
                  </a:lnTo>
                  <a:lnTo>
                    <a:pt x="3632110" y="5357971"/>
                  </a:lnTo>
                  <a:lnTo>
                    <a:pt x="3585306" y="5355380"/>
                  </a:lnTo>
                  <a:lnTo>
                    <a:pt x="3538543" y="5352218"/>
                  </a:lnTo>
                  <a:lnTo>
                    <a:pt x="3491823" y="5348485"/>
                  </a:lnTo>
                  <a:lnTo>
                    <a:pt x="3445146" y="5344179"/>
                  </a:lnTo>
                  <a:lnTo>
                    <a:pt x="3398524" y="5339303"/>
                  </a:lnTo>
                  <a:lnTo>
                    <a:pt x="3351973" y="5333848"/>
                  </a:lnTo>
                  <a:lnTo>
                    <a:pt x="3305493" y="5327821"/>
                  </a:lnTo>
                  <a:lnTo>
                    <a:pt x="3259083" y="5321224"/>
                  </a:lnTo>
                  <a:lnTo>
                    <a:pt x="3212757" y="5314059"/>
                  </a:lnTo>
                  <a:lnTo>
                    <a:pt x="3166530" y="5306325"/>
                  </a:lnTo>
                  <a:lnTo>
                    <a:pt x="3120402" y="5298022"/>
                  </a:lnTo>
                  <a:lnTo>
                    <a:pt x="3074371" y="5289153"/>
                  </a:lnTo>
                  <a:lnTo>
                    <a:pt x="3028452" y="5279733"/>
                  </a:lnTo>
                  <a:lnTo>
                    <a:pt x="2982660" y="5269745"/>
                  </a:lnTo>
                  <a:lnTo>
                    <a:pt x="2936993" y="5259191"/>
                  </a:lnTo>
                  <a:lnTo>
                    <a:pt x="2891453" y="5248072"/>
                  </a:lnTo>
                  <a:lnTo>
                    <a:pt x="2846053" y="5236404"/>
                  </a:lnTo>
                  <a:lnTo>
                    <a:pt x="2800807" y="5224186"/>
                  </a:lnTo>
                  <a:lnTo>
                    <a:pt x="2755715" y="5211414"/>
                  </a:lnTo>
                  <a:lnTo>
                    <a:pt x="2710776" y="5198085"/>
                  </a:lnTo>
                  <a:lnTo>
                    <a:pt x="2666002" y="5184208"/>
                  </a:lnTo>
                  <a:lnTo>
                    <a:pt x="2621409" y="5169780"/>
                  </a:lnTo>
                  <a:lnTo>
                    <a:pt x="2576996" y="5154800"/>
                  </a:lnTo>
                  <a:lnTo>
                    <a:pt x="2532764" y="5139268"/>
                  </a:lnTo>
                  <a:lnTo>
                    <a:pt x="2488726" y="5123204"/>
                  </a:lnTo>
                  <a:lnTo>
                    <a:pt x="2444895" y="5106602"/>
                  </a:lnTo>
                  <a:lnTo>
                    <a:pt x="2401271" y="5089464"/>
                  </a:lnTo>
                  <a:lnTo>
                    <a:pt x="2357854" y="5071793"/>
                  </a:lnTo>
                  <a:lnTo>
                    <a:pt x="2314657" y="5053587"/>
                  </a:lnTo>
                  <a:lnTo>
                    <a:pt x="2271693" y="5034859"/>
                  </a:lnTo>
                  <a:lnTo>
                    <a:pt x="2228962" y="5015607"/>
                  </a:lnTo>
                  <a:lnTo>
                    <a:pt x="2186465" y="4995831"/>
                  </a:lnTo>
                  <a:lnTo>
                    <a:pt x="2144214" y="4975522"/>
                  </a:lnTo>
                  <a:lnTo>
                    <a:pt x="2102221" y="4954699"/>
                  </a:lnTo>
                  <a:lnTo>
                    <a:pt x="2060487" y="4933363"/>
                  </a:lnTo>
                  <a:lnTo>
                    <a:pt x="2019012" y="4911516"/>
                  </a:lnTo>
                  <a:lnTo>
                    <a:pt x="1977807" y="4889167"/>
                  </a:lnTo>
                  <a:lnTo>
                    <a:pt x="1936886" y="4866312"/>
                  </a:lnTo>
                  <a:lnTo>
                    <a:pt x="1896248" y="4842955"/>
                  </a:lnTo>
                  <a:lnTo>
                    <a:pt x="1855894" y="4819095"/>
                  </a:lnTo>
                  <a:lnTo>
                    <a:pt x="1815836" y="4794759"/>
                  </a:lnTo>
                  <a:lnTo>
                    <a:pt x="1776086" y="4769939"/>
                  </a:lnTo>
                  <a:lnTo>
                    <a:pt x="1736644" y="4744629"/>
                  </a:lnTo>
                  <a:lnTo>
                    <a:pt x="1697510" y="4718825"/>
                  </a:lnTo>
                  <a:lnTo>
                    <a:pt x="1658694" y="4692543"/>
                  </a:lnTo>
                  <a:lnTo>
                    <a:pt x="1620210" y="4665792"/>
                  </a:lnTo>
                  <a:lnTo>
                    <a:pt x="1582058" y="4638573"/>
                  </a:lnTo>
                  <a:lnTo>
                    <a:pt x="1544236" y="4610888"/>
                  </a:lnTo>
                  <a:lnTo>
                    <a:pt x="1506757" y="4582743"/>
                  </a:lnTo>
                  <a:lnTo>
                    <a:pt x="1469632" y="4554143"/>
                  </a:lnTo>
                  <a:lnTo>
                    <a:pt x="1432860" y="4525085"/>
                  </a:lnTo>
                  <a:lnTo>
                    <a:pt x="1396443" y="4495569"/>
                  </a:lnTo>
                  <a:lnTo>
                    <a:pt x="1360390" y="4465604"/>
                  </a:lnTo>
                  <a:lnTo>
                    <a:pt x="1324713" y="4435206"/>
                  </a:lnTo>
                  <a:lnTo>
                    <a:pt x="1289413" y="4404376"/>
                  </a:lnTo>
                  <a:lnTo>
                    <a:pt x="1254488" y="4373115"/>
                  </a:lnTo>
                  <a:lnTo>
                    <a:pt x="1219949" y="4341418"/>
                  </a:lnTo>
                  <a:lnTo>
                    <a:pt x="1185806" y="4309307"/>
                  </a:lnTo>
                  <a:lnTo>
                    <a:pt x="1152060" y="4276782"/>
                  </a:lnTo>
                  <a:lnTo>
                    <a:pt x="1118711" y="4243842"/>
                  </a:lnTo>
                  <a:lnTo>
                    <a:pt x="1085769" y="4210479"/>
                  </a:lnTo>
                  <a:lnTo>
                    <a:pt x="1053243" y="4176726"/>
                  </a:lnTo>
                  <a:lnTo>
                    <a:pt x="1021134" y="4142585"/>
                  </a:lnTo>
                  <a:lnTo>
                    <a:pt x="989442" y="4108054"/>
                  </a:lnTo>
                  <a:lnTo>
                    <a:pt x="958176" y="4073128"/>
                  </a:lnTo>
                  <a:lnTo>
                    <a:pt x="927346" y="4037829"/>
                  </a:lnTo>
                  <a:lnTo>
                    <a:pt x="896951" y="4002158"/>
                  </a:lnTo>
                  <a:lnTo>
                    <a:pt x="866992" y="3966112"/>
                  </a:lnTo>
                  <a:lnTo>
                    <a:pt x="837477" y="3929685"/>
                  </a:lnTo>
                  <a:lnTo>
                    <a:pt x="808415" y="3892911"/>
                  </a:lnTo>
                  <a:lnTo>
                    <a:pt x="779807" y="3855785"/>
                  </a:lnTo>
                  <a:lnTo>
                    <a:pt x="751652" y="3818303"/>
                  </a:lnTo>
                  <a:lnTo>
                    <a:pt x="723960" y="3780480"/>
                  </a:lnTo>
                  <a:lnTo>
                    <a:pt x="696738" y="3742322"/>
                  </a:lnTo>
                  <a:lnTo>
                    <a:pt x="669987" y="3703836"/>
                  </a:lnTo>
                  <a:lnTo>
                    <a:pt x="643705" y="3665027"/>
                  </a:lnTo>
                  <a:lnTo>
                    <a:pt x="617902" y="3625879"/>
                  </a:lnTo>
                  <a:lnTo>
                    <a:pt x="592584" y="3586431"/>
                  </a:lnTo>
                  <a:lnTo>
                    <a:pt x="567753" y="3546683"/>
                  </a:lnTo>
                  <a:lnTo>
                    <a:pt x="543408" y="3506636"/>
                  </a:lnTo>
                  <a:lnTo>
                    <a:pt x="519556" y="3466281"/>
                  </a:lnTo>
                  <a:lnTo>
                    <a:pt x="496205" y="3425642"/>
                  </a:lnTo>
                  <a:lnTo>
                    <a:pt x="473354" y="3384721"/>
                  </a:lnTo>
                  <a:lnTo>
                    <a:pt x="451003" y="3343520"/>
                  </a:lnTo>
                  <a:lnTo>
                    <a:pt x="429160" y="3302047"/>
                  </a:lnTo>
                  <a:lnTo>
                    <a:pt x="407831" y="3260313"/>
                  </a:lnTo>
                  <a:lnTo>
                    <a:pt x="387015" y="3218320"/>
                  </a:lnTo>
                  <a:lnTo>
                    <a:pt x="366713" y="3176070"/>
                  </a:lnTo>
                  <a:lnTo>
                    <a:pt x="346931" y="3133571"/>
                  </a:lnTo>
                  <a:lnTo>
                    <a:pt x="327676" y="3090838"/>
                  </a:lnTo>
                  <a:lnTo>
                    <a:pt x="308946" y="3047874"/>
                  </a:lnTo>
                  <a:lnTo>
                    <a:pt x="290742" y="3004678"/>
                  </a:lnTo>
                  <a:lnTo>
                    <a:pt x="273070" y="2961256"/>
                  </a:lnTo>
                  <a:lnTo>
                    <a:pt x="255934" y="2917631"/>
                  </a:lnTo>
                  <a:lnTo>
                    <a:pt x="239335" y="2873802"/>
                  </a:lnTo>
                  <a:lnTo>
                    <a:pt x="223272" y="2829770"/>
                  </a:lnTo>
                  <a:lnTo>
                    <a:pt x="207751" y="2785543"/>
                  </a:lnTo>
                  <a:lnTo>
                    <a:pt x="192777" y="2741133"/>
                  </a:lnTo>
                  <a:lnTo>
                    <a:pt x="178348" y="2696540"/>
                  </a:lnTo>
                  <a:lnTo>
                    <a:pt x="164466" y="2651767"/>
                  </a:lnTo>
                  <a:lnTo>
                    <a:pt x="151134" y="2606821"/>
                  </a:lnTo>
                  <a:lnTo>
                    <a:pt x="138356" y="2561722"/>
                  </a:lnTo>
                  <a:lnTo>
                    <a:pt x="126133" y="2516474"/>
                  </a:lnTo>
                  <a:lnTo>
                    <a:pt x="114465" y="2471078"/>
                  </a:lnTo>
                  <a:lnTo>
                    <a:pt x="103354" y="2425529"/>
                  </a:lnTo>
                  <a:lnTo>
                    <a:pt x="92804" y="2379863"/>
                  </a:lnTo>
                  <a:lnTo>
                    <a:pt x="82816" y="2334077"/>
                  </a:lnTo>
                  <a:lnTo>
                    <a:pt x="73389" y="2288169"/>
                  </a:lnTo>
                  <a:lnTo>
                    <a:pt x="64526" y="2242130"/>
                  </a:lnTo>
                  <a:lnTo>
                    <a:pt x="56230" y="2195996"/>
                  </a:lnTo>
                  <a:lnTo>
                    <a:pt x="48500" y="2149769"/>
                  </a:lnTo>
                  <a:lnTo>
                    <a:pt x="41339" y="2103451"/>
                  </a:lnTo>
                  <a:lnTo>
                    <a:pt x="34745" y="2057049"/>
                  </a:lnTo>
                  <a:lnTo>
                    <a:pt x="28723" y="2010574"/>
                  </a:lnTo>
                  <a:lnTo>
                    <a:pt x="23272" y="1964029"/>
                  </a:lnTo>
                  <a:lnTo>
                    <a:pt x="18391" y="1917418"/>
                  </a:lnTo>
                  <a:lnTo>
                    <a:pt x="14083" y="1870726"/>
                  </a:lnTo>
                  <a:lnTo>
                    <a:pt x="10349" y="1824003"/>
                  </a:lnTo>
                  <a:lnTo>
                    <a:pt x="7188" y="1777246"/>
                  </a:lnTo>
                  <a:lnTo>
                    <a:pt x="4600" y="1730452"/>
                  </a:lnTo>
                  <a:lnTo>
                    <a:pt x="2587" y="1683608"/>
                  </a:lnTo>
                  <a:lnTo>
                    <a:pt x="1150" y="1636759"/>
                  </a:lnTo>
                  <a:lnTo>
                    <a:pt x="287" y="1589903"/>
                  </a:lnTo>
                  <a:lnTo>
                    <a:pt x="0" y="1543038"/>
                  </a:lnTo>
                  <a:lnTo>
                    <a:pt x="287" y="1496155"/>
                  </a:lnTo>
                  <a:lnTo>
                    <a:pt x="1150" y="1449289"/>
                  </a:lnTo>
                  <a:lnTo>
                    <a:pt x="2587" y="1402440"/>
                  </a:lnTo>
                  <a:lnTo>
                    <a:pt x="4600" y="1355605"/>
                  </a:lnTo>
                  <a:lnTo>
                    <a:pt x="7188" y="1308805"/>
                  </a:lnTo>
                  <a:lnTo>
                    <a:pt x="10349" y="1262046"/>
                  </a:lnTo>
                  <a:lnTo>
                    <a:pt x="14083" y="1215330"/>
                  </a:lnTo>
                  <a:lnTo>
                    <a:pt x="18391" y="1168658"/>
                  </a:lnTo>
                  <a:lnTo>
                    <a:pt x="23272" y="1122025"/>
                  </a:lnTo>
                  <a:lnTo>
                    <a:pt x="28723" y="1075469"/>
                  </a:lnTo>
                  <a:lnTo>
                    <a:pt x="34745" y="1028989"/>
                  </a:lnTo>
                  <a:lnTo>
                    <a:pt x="41338" y="982587"/>
                  </a:lnTo>
                  <a:lnTo>
                    <a:pt x="48500" y="936248"/>
                  </a:lnTo>
                  <a:lnTo>
                    <a:pt x="56229" y="890012"/>
                  </a:lnTo>
                  <a:lnTo>
                    <a:pt x="64526" y="843883"/>
                  </a:lnTo>
                  <a:lnTo>
                    <a:pt x="73389" y="797859"/>
                  </a:lnTo>
                  <a:lnTo>
                    <a:pt x="82816" y="751943"/>
                  </a:lnTo>
                  <a:lnTo>
                    <a:pt x="92804" y="706151"/>
                  </a:lnTo>
                  <a:lnTo>
                    <a:pt x="103354" y="660486"/>
                  </a:lnTo>
                  <a:lnTo>
                    <a:pt x="114465" y="614951"/>
                  </a:lnTo>
                  <a:lnTo>
                    <a:pt x="126133" y="569552"/>
                  </a:lnTo>
                  <a:lnTo>
                    <a:pt x="138356" y="524310"/>
                  </a:lnTo>
                  <a:lnTo>
                    <a:pt x="151134" y="479223"/>
                  </a:lnTo>
                  <a:lnTo>
                    <a:pt x="164466" y="434290"/>
                  </a:lnTo>
                  <a:lnTo>
                    <a:pt x="178348" y="389506"/>
                  </a:lnTo>
                  <a:lnTo>
                    <a:pt x="192777" y="344907"/>
                  </a:lnTo>
                  <a:lnTo>
                    <a:pt x="207751" y="300495"/>
                  </a:lnTo>
                  <a:lnTo>
                    <a:pt x="223272" y="256268"/>
                  </a:lnTo>
                  <a:lnTo>
                    <a:pt x="239335" y="212229"/>
                  </a:lnTo>
                  <a:lnTo>
                    <a:pt x="255934" y="168396"/>
                  </a:lnTo>
                  <a:lnTo>
                    <a:pt x="273070" y="124772"/>
                  </a:lnTo>
                  <a:lnTo>
                    <a:pt x="290742" y="81360"/>
                  </a:lnTo>
                  <a:lnTo>
                    <a:pt x="308946" y="38164"/>
                  </a:lnTo>
                  <a:lnTo>
                    <a:pt x="325583" y="0"/>
                  </a:lnTo>
                </a:path>
              </a:pathLst>
            </a:custGeom>
            <a:ln w="19049">
              <a:solidFill>
                <a:srgbClr val="510EAB"/>
              </a:solidFill>
            </a:ln>
          </p:spPr>
          <p:txBody>
            <a:bodyPr wrap="square" lIns="0" tIns="0" rIns="0" bIns="0" rtlCol="0"/>
            <a:lstStyle/>
            <a:p>
              <a:endParaRPr/>
            </a:p>
          </p:txBody>
        </p:sp>
        <p:pic>
          <p:nvPicPr>
            <p:cNvPr id="9" name="object 6" descr="Medplace">
              <a:extLst>
                <a:ext uri="{FF2B5EF4-FFF2-40B4-BE49-F238E27FC236}">
                  <a16:creationId xmlns:a16="http://schemas.microsoft.com/office/drawing/2014/main" id="{BD416D53-E92B-FD1C-6B9C-93F0228FAF7D}"/>
                </a:ext>
              </a:extLst>
            </p:cNvPr>
            <p:cNvPicPr/>
            <p:nvPr/>
          </p:nvPicPr>
          <p:blipFill>
            <a:blip r:embed="rId2" cstate="print"/>
            <a:stretch>
              <a:fillRect/>
            </a:stretch>
          </p:blipFill>
          <p:spPr>
            <a:xfrm>
              <a:off x="857250" y="847724"/>
              <a:ext cx="2228850" cy="552449"/>
            </a:xfrm>
            <a:prstGeom prst="rect">
              <a:avLst/>
            </a:prstGeom>
          </p:spPr>
        </p:pic>
      </p:grpSp>
      <p:sp>
        <p:nvSpPr>
          <p:cNvPr id="10" name="object 7">
            <a:extLst>
              <a:ext uri="{FF2B5EF4-FFF2-40B4-BE49-F238E27FC236}">
                <a16:creationId xmlns:a16="http://schemas.microsoft.com/office/drawing/2014/main" id="{0F42E9C6-1CE5-764F-EF75-C2A1F1B4FA02}"/>
              </a:ext>
            </a:extLst>
          </p:cNvPr>
          <p:cNvSpPr txBox="1"/>
          <p:nvPr userDrawn="1"/>
        </p:nvSpPr>
        <p:spPr>
          <a:xfrm>
            <a:off x="844549" y="3753191"/>
            <a:ext cx="5855335" cy="2524760"/>
          </a:xfrm>
          <a:prstGeom prst="rect">
            <a:avLst/>
          </a:prstGeom>
        </p:spPr>
        <p:txBody>
          <a:bodyPr vert="horz" wrap="square" lIns="0" tIns="15240" rIns="0" bIns="0" rtlCol="0">
            <a:spAutoFit/>
          </a:bodyPr>
          <a:lstStyle/>
          <a:p>
            <a:pPr marL="12700">
              <a:lnSpc>
                <a:spcPct val="100000"/>
              </a:lnSpc>
              <a:spcBef>
                <a:spcPts val="120"/>
              </a:spcBef>
            </a:pPr>
            <a:r>
              <a:rPr sz="2350" b="1">
                <a:solidFill>
                  <a:srgbClr val="70C7EF"/>
                </a:solidFill>
                <a:latin typeface="Trebuchet MS"/>
                <a:cs typeface="Trebuchet MS"/>
              </a:rPr>
              <a:t>Q</a:t>
            </a:r>
            <a:r>
              <a:rPr sz="2350" b="1" spc="-215">
                <a:solidFill>
                  <a:srgbClr val="70C7EF"/>
                </a:solidFill>
                <a:latin typeface="Trebuchet MS"/>
                <a:cs typeface="Trebuchet MS"/>
              </a:rPr>
              <a:t> </a:t>
            </a:r>
            <a:r>
              <a:rPr sz="2350" b="1" spc="-50">
                <a:solidFill>
                  <a:srgbClr val="70C7EF"/>
                </a:solidFill>
                <a:latin typeface="Trebuchet MS"/>
                <a:cs typeface="Trebuchet MS"/>
              </a:rPr>
              <a:t>U</a:t>
            </a:r>
            <a:r>
              <a:rPr sz="2350" b="1" spc="-160">
                <a:solidFill>
                  <a:srgbClr val="70C7EF"/>
                </a:solidFill>
                <a:latin typeface="Trebuchet MS"/>
                <a:cs typeface="Trebuchet MS"/>
              </a:rPr>
              <a:t> </a:t>
            </a:r>
            <a:r>
              <a:rPr sz="2350" b="1" spc="-75">
                <a:solidFill>
                  <a:srgbClr val="70C7EF"/>
                </a:solidFill>
                <a:latin typeface="Trebuchet MS"/>
                <a:cs typeface="Trebuchet MS"/>
              </a:rPr>
              <a:t>E</a:t>
            </a:r>
            <a:r>
              <a:rPr sz="2350" b="1" spc="-204">
                <a:solidFill>
                  <a:srgbClr val="70C7EF"/>
                </a:solidFill>
                <a:latin typeface="Trebuchet MS"/>
                <a:cs typeface="Trebuchet MS"/>
              </a:rPr>
              <a:t> </a:t>
            </a:r>
            <a:r>
              <a:rPr sz="2350" b="1" spc="190">
                <a:solidFill>
                  <a:srgbClr val="70C7EF"/>
                </a:solidFill>
                <a:latin typeface="Trebuchet MS"/>
                <a:cs typeface="Trebuchet MS"/>
              </a:rPr>
              <a:t>S</a:t>
            </a:r>
            <a:r>
              <a:rPr sz="2350" b="1" spc="-260">
                <a:solidFill>
                  <a:srgbClr val="70C7EF"/>
                </a:solidFill>
                <a:latin typeface="Trebuchet MS"/>
                <a:cs typeface="Trebuchet MS"/>
              </a:rPr>
              <a:t> </a:t>
            </a:r>
            <a:r>
              <a:rPr sz="2350" b="1">
                <a:solidFill>
                  <a:srgbClr val="70C7EF"/>
                </a:solidFill>
                <a:latin typeface="Trebuchet MS"/>
                <a:cs typeface="Trebuchet MS"/>
              </a:rPr>
              <a:t>T</a:t>
            </a:r>
            <a:r>
              <a:rPr sz="2350" b="1" spc="-320">
                <a:solidFill>
                  <a:srgbClr val="70C7EF"/>
                </a:solidFill>
                <a:latin typeface="Trebuchet MS"/>
                <a:cs typeface="Trebuchet MS"/>
              </a:rPr>
              <a:t> </a:t>
            </a:r>
            <a:r>
              <a:rPr sz="2350" b="1" spc="-155">
                <a:solidFill>
                  <a:srgbClr val="70C7EF"/>
                </a:solidFill>
                <a:latin typeface="Trebuchet MS"/>
                <a:cs typeface="Trebuchet MS"/>
              </a:rPr>
              <a:t>I</a:t>
            </a:r>
            <a:r>
              <a:rPr sz="2350" b="1" spc="-45">
                <a:solidFill>
                  <a:srgbClr val="70C7EF"/>
                </a:solidFill>
                <a:latin typeface="Trebuchet MS"/>
                <a:cs typeface="Trebuchet MS"/>
              </a:rPr>
              <a:t> </a:t>
            </a:r>
            <a:r>
              <a:rPr sz="2350" b="1">
                <a:solidFill>
                  <a:srgbClr val="70C7EF"/>
                </a:solidFill>
                <a:latin typeface="Trebuchet MS"/>
                <a:cs typeface="Trebuchet MS"/>
              </a:rPr>
              <a:t>O</a:t>
            </a:r>
            <a:r>
              <a:rPr sz="2350" b="1" spc="-215">
                <a:solidFill>
                  <a:srgbClr val="70C7EF"/>
                </a:solidFill>
                <a:latin typeface="Trebuchet MS"/>
                <a:cs typeface="Trebuchet MS"/>
              </a:rPr>
              <a:t> </a:t>
            </a:r>
            <a:r>
              <a:rPr sz="2350" b="1" spc="-20">
                <a:solidFill>
                  <a:srgbClr val="70C7EF"/>
                </a:solidFill>
                <a:latin typeface="Trebuchet MS"/>
                <a:cs typeface="Trebuchet MS"/>
              </a:rPr>
              <a:t>N</a:t>
            </a:r>
            <a:r>
              <a:rPr sz="2350" b="1" spc="-150">
                <a:solidFill>
                  <a:srgbClr val="70C7EF"/>
                </a:solidFill>
                <a:latin typeface="Trebuchet MS"/>
                <a:cs typeface="Trebuchet MS"/>
              </a:rPr>
              <a:t> </a:t>
            </a:r>
            <a:r>
              <a:rPr sz="2350" b="1" spc="190">
                <a:solidFill>
                  <a:srgbClr val="70C7EF"/>
                </a:solidFill>
                <a:latin typeface="Trebuchet MS"/>
                <a:cs typeface="Trebuchet MS"/>
              </a:rPr>
              <a:t>S</a:t>
            </a:r>
            <a:r>
              <a:rPr sz="2350" b="1" spc="105">
                <a:solidFill>
                  <a:srgbClr val="70C7EF"/>
                </a:solidFill>
                <a:latin typeface="Trebuchet MS"/>
                <a:cs typeface="Trebuchet MS"/>
              </a:rPr>
              <a:t>  </a:t>
            </a:r>
            <a:r>
              <a:rPr sz="2350" b="1" spc="415">
                <a:solidFill>
                  <a:srgbClr val="70C7EF"/>
                </a:solidFill>
                <a:latin typeface="Trebuchet MS"/>
                <a:cs typeface="Trebuchet MS"/>
              </a:rPr>
              <a:t>W</a:t>
            </a:r>
            <a:r>
              <a:rPr sz="2350" b="1" spc="-320">
                <a:solidFill>
                  <a:srgbClr val="70C7EF"/>
                </a:solidFill>
                <a:latin typeface="Trebuchet MS"/>
                <a:cs typeface="Trebuchet MS"/>
              </a:rPr>
              <a:t> </a:t>
            </a:r>
            <a:r>
              <a:rPr sz="2350" b="1" spc="-75">
                <a:solidFill>
                  <a:srgbClr val="70C7EF"/>
                </a:solidFill>
                <a:latin typeface="Trebuchet MS"/>
                <a:cs typeface="Trebuchet MS"/>
              </a:rPr>
              <a:t>E</a:t>
            </a:r>
            <a:r>
              <a:rPr sz="2350" b="1" spc="-185">
                <a:solidFill>
                  <a:srgbClr val="70C7EF"/>
                </a:solidFill>
                <a:latin typeface="Trebuchet MS"/>
                <a:cs typeface="Trebuchet MS"/>
              </a:rPr>
              <a:t> </a:t>
            </a:r>
            <a:r>
              <a:rPr sz="2350" b="1" spc="-35">
                <a:solidFill>
                  <a:srgbClr val="70C7EF"/>
                </a:solidFill>
                <a:latin typeface="Trebuchet MS"/>
                <a:cs typeface="Trebuchet MS"/>
              </a:rPr>
              <a:t>L</a:t>
            </a:r>
            <a:r>
              <a:rPr sz="2350" b="1" spc="-330">
                <a:solidFill>
                  <a:srgbClr val="70C7EF"/>
                </a:solidFill>
                <a:latin typeface="Trebuchet MS"/>
                <a:cs typeface="Trebuchet MS"/>
              </a:rPr>
              <a:t> </a:t>
            </a:r>
            <a:r>
              <a:rPr sz="2350" b="1">
                <a:solidFill>
                  <a:srgbClr val="70C7EF"/>
                </a:solidFill>
                <a:latin typeface="Trebuchet MS"/>
                <a:cs typeface="Trebuchet MS"/>
              </a:rPr>
              <a:t>C</a:t>
            </a:r>
            <a:r>
              <a:rPr sz="2350" b="1" spc="-270">
                <a:solidFill>
                  <a:srgbClr val="70C7EF"/>
                </a:solidFill>
                <a:latin typeface="Trebuchet MS"/>
                <a:cs typeface="Trebuchet MS"/>
              </a:rPr>
              <a:t> </a:t>
            </a:r>
            <a:r>
              <a:rPr sz="2350" b="1">
                <a:solidFill>
                  <a:srgbClr val="70C7EF"/>
                </a:solidFill>
                <a:latin typeface="Trebuchet MS"/>
                <a:cs typeface="Trebuchet MS"/>
              </a:rPr>
              <a:t>O</a:t>
            </a:r>
            <a:r>
              <a:rPr sz="2350" b="1" spc="-215">
                <a:solidFill>
                  <a:srgbClr val="70C7EF"/>
                </a:solidFill>
                <a:latin typeface="Trebuchet MS"/>
                <a:cs typeface="Trebuchet MS"/>
              </a:rPr>
              <a:t> </a:t>
            </a:r>
            <a:r>
              <a:rPr sz="2350" b="1" spc="85">
                <a:solidFill>
                  <a:srgbClr val="70C7EF"/>
                </a:solidFill>
                <a:latin typeface="Trebuchet MS"/>
                <a:cs typeface="Trebuchet MS"/>
              </a:rPr>
              <a:t>M</a:t>
            </a:r>
            <a:r>
              <a:rPr sz="2350" b="1" spc="-175">
                <a:solidFill>
                  <a:srgbClr val="70C7EF"/>
                </a:solidFill>
                <a:latin typeface="Trebuchet MS"/>
                <a:cs typeface="Trebuchet MS"/>
              </a:rPr>
              <a:t> </a:t>
            </a:r>
            <a:r>
              <a:rPr sz="2350" b="1" spc="-50">
                <a:solidFill>
                  <a:srgbClr val="70C7EF"/>
                </a:solidFill>
                <a:latin typeface="Trebuchet MS"/>
                <a:cs typeface="Trebuchet MS"/>
              </a:rPr>
              <a:t>E</a:t>
            </a:r>
            <a:endParaRPr sz="2350">
              <a:latin typeface="Trebuchet MS"/>
              <a:cs typeface="Trebuchet MS"/>
            </a:endParaRPr>
          </a:p>
          <a:p>
            <a:pPr marL="12700">
              <a:lnSpc>
                <a:spcPct val="100000"/>
              </a:lnSpc>
              <a:spcBef>
                <a:spcPts val="430"/>
              </a:spcBef>
            </a:pPr>
            <a:r>
              <a:rPr sz="9600" b="1">
                <a:solidFill>
                  <a:srgbClr val="FFFFFF"/>
                </a:solidFill>
                <a:latin typeface="Trebuchet MS"/>
                <a:cs typeface="Trebuchet MS"/>
              </a:rPr>
              <a:t>Thank</a:t>
            </a:r>
            <a:r>
              <a:rPr sz="9600" b="1" spc="-515">
                <a:solidFill>
                  <a:srgbClr val="FFFFFF"/>
                </a:solidFill>
                <a:latin typeface="Trebuchet MS"/>
                <a:cs typeface="Trebuchet MS"/>
              </a:rPr>
              <a:t> </a:t>
            </a:r>
            <a:r>
              <a:rPr sz="9600" b="1" spc="-1110">
                <a:solidFill>
                  <a:srgbClr val="FFFFFF"/>
                </a:solidFill>
                <a:latin typeface="Trebuchet MS"/>
                <a:cs typeface="Trebuchet MS"/>
              </a:rPr>
              <a:t>Y</a:t>
            </a:r>
            <a:r>
              <a:rPr sz="9600" b="1" spc="-215">
                <a:solidFill>
                  <a:srgbClr val="FFFFFF"/>
                </a:solidFill>
                <a:latin typeface="Trebuchet MS"/>
                <a:cs typeface="Trebuchet MS"/>
              </a:rPr>
              <a:t>o</a:t>
            </a:r>
            <a:r>
              <a:rPr sz="9600" b="1">
                <a:solidFill>
                  <a:srgbClr val="FFFFFF"/>
                </a:solidFill>
                <a:latin typeface="Trebuchet MS"/>
                <a:cs typeface="Trebuchet MS"/>
              </a:rPr>
              <a:t>u</a:t>
            </a:r>
            <a:endParaRPr sz="9600">
              <a:latin typeface="Trebuchet MS"/>
              <a:cs typeface="Trebuchet MS"/>
            </a:endParaRPr>
          </a:p>
          <a:p>
            <a:pPr marL="12700">
              <a:lnSpc>
                <a:spcPct val="100000"/>
              </a:lnSpc>
              <a:spcBef>
                <a:spcPts val="1880"/>
              </a:spcBef>
            </a:pPr>
            <a:r>
              <a:rPr sz="2500" b="1">
                <a:solidFill>
                  <a:srgbClr val="FFFFFF"/>
                </a:solidFill>
                <a:latin typeface="Trebuchet MS"/>
                <a:cs typeface="Trebuchet MS"/>
              </a:rPr>
              <a:t>Misty</a:t>
            </a:r>
            <a:r>
              <a:rPr sz="2500" b="1" spc="55">
                <a:solidFill>
                  <a:srgbClr val="FFFFFF"/>
                </a:solidFill>
                <a:latin typeface="Trebuchet MS"/>
                <a:cs typeface="Trebuchet MS"/>
              </a:rPr>
              <a:t> </a:t>
            </a:r>
            <a:r>
              <a:rPr sz="2500" b="1" spc="-20">
                <a:solidFill>
                  <a:srgbClr val="FFFFFF"/>
                </a:solidFill>
                <a:latin typeface="Trebuchet MS"/>
                <a:cs typeface="Trebuchet MS"/>
              </a:rPr>
              <a:t>Shell</a:t>
            </a:r>
            <a:endParaRPr sz="2500">
              <a:latin typeface="Trebuchet MS"/>
              <a:cs typeface="Trebuchet MS"/>
            </a:endParaRPr>
          </a:p>
        </p:txBody>
      </p:sp>
      <p:sp>
        <p:nvSpPr>
          <p:cNvPr id="11" name="object 8">
            <a:extLst>
              <a:ext uri="{FF2B5EF4-FFF2-40B4-BE49-F238E27FC236}">
                <a16:creationId xmlns:a16="http://schemas.microsoft.com/office/drawing/2014/main" id="{B50D5361-E7CE-2721-D011-01191362573D}"/>
              </a:ext>
            </a:extLst>
          </p:cNvPr>
          <p:cNvSpPr txBox="1"/>
          <p:nvPr userDrawn="1"/>
        </p:nvSpPr>
        <p:spPr>
          <a:xfrm>
            <a:off x="844549" y="6379332"/>
            <a:ext cx="4846955" cy="333375"/>
          </a:xfrm>
          <a:prstGeom prst="rect">
            <a:avLst/>
          </a:prstGeom>
        </p:spPr>
        <p:txBody>
          <a:bodyPr vert="horz" wrap="square" lIns="0" tIns="15240" rIns="0" bIns="0" rtlCol="0">
            <a:spAutoFit/>
          </a:bodyPr>
          <a:lstStyle/>
          <a:p>
            <a:pPr marL="12700">
              <a:lnSpc>
                <a:spcPct val="100000"/>
              </a:lnSpc>
              <a:spcBef>
                <a:spcPts val="120"/>
              </a:spcBef>
            </a:pPr>
            <a:r>
              <a:rPr sz="2000" b="1" spc="-110">
                <a:solidFill>
                  <a:srgbClr val="98ACC6"/>
                </a:solidFill>
                <a:latin typeface="Trebuchet MS"/>
                <a:cs typeface="Trebuchet MS"/>
              </a:rPr>
              <a:t>Sr.</a:t>
            </a:r>
            <a:r>
              <a:rPr sz="2000" b="1" spc="-10">
                <a:solidFill>
                  <a:srgbClr val="98ACC6"/>
                </a:solidFill>
                <a:latin typeface="Trebuchet MS"/>
                <a:cs typeface="Trebuchet MS"/>
              </a:rPr>
              <a:t> </a:t>
            </a:r>
            <a:r>
              <a:rPr sz="2000" b="1" spc="-114">
                <a:solidFill>
                  <a:srgbClr val="98ACC6"/>
                </a:solidFill>
                <a:latin typeface="Trebuchet MS"/>
                <a:cs typeface="Trebuchet MS"/>
              </a:rPr>
              <a:t>Director,</a:t>
            </a:r>
            <a:r>
              <a:rPr sz="2000" b="1" spc="-5">
                <a:solidFill>
                  <a:srgbClr val="98ACC6"/>
                </a:solidFill>
                <a:latin typeface="Trebuchet MS"/>
                <a:cs typeface="Trebuchet MS"/>
              </a:rPr>
              <a:t> </a:t>
            </a:r>
            <a:r>
              <a:rPr sz="2000" b="1" spc="-45">
                <a:solidFill>
                  <a:srgbClr val="98ACC6"/>
                </a:solidFill>
                <a:latin typeface="Trebuchet MS"/>
                <a:cs typeface="Trebuchet MS"/>
              </a:rPr>
              <a:t>Clinical</a:t>
            </a:r>
            <a:r>
              <a:rPr sz="2000" b="1" spc="-130">
                <a:solidFill>
                  <a:srgbClr val="98ACC6"/>
                </a:solidFill>
                <a:latin typeface="Trebuchet MS"/>
                <a:cs typeface="Trebuchet MS"/>
              </a:rPr>
              <a:t> </a:t>
            </a:r>
            <a:r>
              <a:rPr sz="2000" b="1" spc="-45">
                <a:solidFill>
                  <a:srgbClr val="98ACC6"/>
                </a:solidFill>
                <a:latin typeface="Trebuchet MS"/>
                <a:cs typeface="Trebuchet MS"/>
              </a:rPr>
              <a:t>Operations</a:t>
            </a:r>
            <a:r>
              <a:rPr sz="2000" b="1" spc="-85">
                <a:solidFill>
                  <a:srgbClr val="98ACC6"/>
                </a:solidFill>
                <a:latin typeface="Trebuchet MS"/>
                <a:cs typeface="Trebuchet MS"/>
              </a:rPr>
              <a:t> </a:t>
            </a:r>
            <a:r>
              <a:rPr sz="2000" b="1" spc="-355">
                <a:solidFill>
                  <a:srgbClr val="98ACC6"/>
                </a:solidFill>
                <a:latin typeface="Trebuchet MS"/>
                <a:cs typeface="Trebuchet MS"/>
              </a:rPr>
              <a:t>·</a:t>
            </a:r>
            <a:r>
              <a:rPr sz="2000" b="1" spc="-10">
                <a:solidFill>
                  <a:srgbClr val="98ACC6"/>
                </a:solidFill>
                <a:latin typeface="Trebuchet MS"/>
                <a:cs typeface="Trebuchet MS"/>
              </a:rPr>
              <a:t> Medplace</a:t>
            </a:r>
            <a:endParaRPr sz="2000">
              <a:latin typeface="Trebuchet MS"/>
              <a:cs typeface="Trebuchet MS"/>
            </a:endParaRPr>
          </a:p>
        </p:txBody>
      </p:sp>
      <p:sp>
        <p:nvSpPr>
          <p:cNvPr id="12" name="object 9">
            <a:extLst>
              <a:ext uri="{FF2B5EF4-FFF2-40B4-BE49-F238E27FC236}">
                <a16:creationId xmlns:a16="http://schemas.microsoft.com/office/drawing/2014/main" id="{9B83AF3C-4632-1A71-680D-471123990546}"/>
              </a:ext>
            </a:extLst>
          </p:cNvPr>
          <p:cNvSpPr txBox="1"/>
          <p:nvPr userDrawn="1"/>
        </p:nvSpPr>
        <p:spPr>
          <a:xfrm>
            <a:off x="844549" y="6782141"/>
            <a:ext cx="3446145" cy="387350"/>
          </a:xfrm>
          <a:prstGeom prst="rect">
            <a:avLst/>
          </a:prstGeom>
        </p:spPr>
        <p:txBody>
          <a:bodyPr vert="horz" wrap="square" lIns="0" tIns="15240" rIns="0" bIns="0" rtlCol="0">
            <a:spAutoFit/>
          </a:bodyPr>
          <a:lstStyle/>
          <a:p>
            <a:pPr marL="12700">
              <a:lnSpc>
                <a:spcPct val="100000"/>
              </a:lnSpc>
              <a:spcBef>
                <a:spcPts val="120"/>
              </a:spcBef>
            </a:pPr>
            <a:r>
              <a:rPr sz="2350" b="1" spc="-120">
                <a:solidFill>
                  <a:srgbClr val="70C7EF"/>
                </a:solidFill>
                <a:latin typeface="Trebuchet MS"/>
                <a:cs typeface="Trebuchet MS"/>
              </a:rPr>
              <a:t>misty.shell@medplace.com</a:t>
            </a:r>
            <a:endParaRPr sz="2350">
              <a:latin typeface="Trebuchet MS"/>
              <a:cs typeface="Trebuchet MS"/>
            </a:endParaRPr>
          </a:p>
        </p:txBody>
      </p:sp>
      <p:grpSp>
        <p:nvGrpSpPr>
          <p:cNvPr id="13" name="object 10">
            <a:extLst>
              <a:ext uri="{FF2B5EF4-FFF2-40B4-BE49-F238E27FC236}">
                <a16:creationId xmlns:a16="http://schemas.microsoft.com/office/drawing/2014/main" id="{D3013007-EE00-47D3-6B76-70D8DB57B5E0}"/>
              </a:ext>
            </a:extLst>
          </p:cNvPr>
          <p:cNvGrpSpPr/>
          <p:nvPr userDrawn="1"/>
        </p:nvGrpSpPr>
        <p:grpSpPr>
          <a:xfrm>
            <a:off x="10363199" y="3390887"/>
            <a:ext cx="7067550" cy="1134110"/>
            <a:chOff x="10363199" y="3390887"/>
            <a:chExt cx="7067550" cy="1134110"/>
          </a:xfrm>
        </p:grpSpPr>
        <p:pic>
          <p:nvPicPr>
            <p:cNvPr id="14" name="object 11">
              <a:hlinkClick r:id="rId3"/>
              <a:extLst>
                <a:ext uri="{FF2B5EF4-FFF2-40B4-BE49-F238E27FC236}">
                  <a16:creationId xmlns:a16="http://schemas.microsoft.com/office/drawing/2014/main" id="{C06C4456-5BF3-5D3D-6A2F-F190EF15EAD0}"/>
                </a:ext>
              </a:extLst>
            </p:cNvPr>
            <p:cNvPicPr/>
            <p:nvPr/>
          </p:nvPicPr>
          <p:blipFill>
            <a:blip r:embed="rId4" cstate="print"/>
            <a:stretch>
              <a:fillRect/>
            </a:stretch>
          </p:blipFill>
          <p:spPr>
            <a:xfrm>
              <a:off x="10363199" y="3390887"/>
              <a:ext cx="7067549" cy="1133474"/>
            </a:xfrm>
            <a:prstGeom prst="rect">
              <a:avLst/>
            </a:prstGeom>
          </p:spPr>
        </p:pic>
        <p:sp>
          <p:nvSpPr>
            <p:cNvPr id="15" name="object 12">
              <a:hlinkClick r:id="rId3"/>
              <a:extLst>
                <a:ext uri="{FF2B5EF4-FFF2-40B4-BE49-F238E27FC236}">
                  <a16:creationId xmlns:a16="http://schemas.microsoft.com/office/drawing/2014/main" id="{EEA102B3-E280-AB36-F309-40892C723378}"/>
                </a:ext>
              </a:extLst>
            </p:cNvPr>
            <p:cNvSpPr/>
            <p:nvPr/>
          </p:nvSpPr>
          <p:spPr>
            <a:xfrm>
              <a:off x="10363199" y="3390900"/>
              <a:ext cx="7067550" cy="1133475"/>
            </a:xfrm>
            <a:custGeom>
              <a:avLst/>
              <a:gdLst/>
              <a:ahLst/>
              <a:cxnLst/>
              <a:rect l="l" t="t" r="r" b="b"/>
              <a:pathLst>
                <a:path w="7067550" h="1133475">
                  <a:moveTo>
                    <a:pt x="6877049" y="1133474"/>
                  </a:moveTo>
                  <a:lnTo>
                    <a:pt x="190499" y="1133474"/>
                  </a:lnTo>
                  <a:lnTo>
                    <a:pt x="171733" y="1132568"/>
                  </a:lnTo>
                  <a:lnTo>
                    <a:pt x="117597" y="1118973"/>
                  </a:lnTo>
                  <a:lnTo>
                    <a:pt x="69705" y="1090307"/>
                  </a:lnTo>
                  <a:lnTo>
                    <a:pt x="32074" y="1048830"/>
                  </a:lnTo>
                  <a:lnTo>
                    <a:pt x="8155" y="998191"/>
                  </a:lnTo>
                  <a:lnTo>
                    <a:pt x="0" y="942974"/>
                  </a:lnTo>
                  <a:lnTo>
                    <a:pt x="0" y="190499"/>
                  </a:lnTo>
                  <a:lnTo>
                    <a:pt x="8156" y="135282"/>
                  </a:lnTo>
                  <a:lnTo>
                    <a:pt x="32074" y="84643"/>
                  </a:lnTo>
                  <a:lnTo>
                    <a:pt x="69705" y="43167"/>
                  </a:lnTo>
                  <a:lnTo>
                    <a:pt x="117597" y="14500"/>
                  </a:lnTo>
                  <a:lnTo>
                    <a:pt x="171733" y="906"/>
                  </a:lnTo>
                  <a:lnTo>
                    <a:pt x="190499" y="0"/>
                  </a:lnTo>
                  <a:lnTo>
                    <a:pt x="6877049" y="0"/>
                  </a:lnTo>
                  <a:lnTo>
                    <a:pt x="6895815" y="906"/>
                  </a:lnTo>
                  <a:lnTo>
                    <a:pt x="6914220" y="3625"/>
                  </a:lnTo>
                  <a:lnTo>
                    <a:pt x="6932265" y="8156"/>
                  </a:lnTo>
                  <a:lnTo>
                    <a:pt x="6936079" y="9524"/>
                  </a:lnTo>
                  <a:lnTo>
                    <a:pt x="190499" y="9524"/>
                  </a:lnTo>
                  <a:lnTo>
                    <a:pt x="181608" y="9742"/>
                  </a:lnTo>
                  <a:lnTo>
                    <a:pt x="137964" y="17315"/>
                  </a:lnTo>
                  <a:lnTo>
                    <a:pt x="97468" y="35265"/>
                  </a:lnTo>
                  <a:lnTo>
                    <a:pt x="62531" y="62531"/>
                  </a:lnTo>
                  <a:lnTo>
                    <a:pt x="35265" y="97468"/>
                  </a:lnTo>
                  <a:lnTo>
                    <a:pt x="17315" y="137965"/>
                  </a:lnTo>
                  <a:lnTo>
                    <a:pt x="10520" y="171733"/>
                  </a:lnTo>
                  <a:lnTo>
                    <a:pt x="10394" y="172761"/>
                  </a:lnTo>
                  <a:lnTo>
                    <a:pt x="9742" y="181609"/>
                  </a:lnTo>
                  <a:lnTo>
                    <a:pt x="9524" y="190499"/>
                  </a:lnTo>
                  <a:lnTo>
                    <a:pt x="9524" y="942974"/>
                  </a:lnTo>
                  <a:lnTo>
                    <a:pt x="14949" y="986958"/>
                  </a:lnTo>
                  <a:lnTo>
                    <a:pt x="30892" y="1028286"/>
                  </a:lnTo>
                  <a:lnTo>
                    <a:pt x="56398" y="1064503"/>
                  </a:lnTo>
                  <a:lnTo>
                    <a:pt x="89955" y="1093450"/>
                  </a:lnTo>
                  <a:lnTo>
                    <a:pt x="129540" y="1113375"/>
                  </a:lnTo>
                  <a:lnTo>
                    <a:pt x="172760" y="1123080"/>
                  </a:lnTo>
                  <a:lnTo>
                    <a:pt x="190499" y="1123949"/>
                  </a:lnTo>
                  <a:lnTo>
                    <a:pt x="6936077" y="1123949"/>
                  </a:lnTo>
                  <a:lnTo>
                    <a:pt x="6932264" y="1125317"/>
                  </a:lnTo>
                  <a:lnTo>
                    <a:pt x="6914220" y="1129849"/>
                  </a:lnTo>
                  <a:lnTo>
                    <a:pt x="6895815" y="1132568"/>
                  </a:lnTo>
                  <a:lnTo>
                    <a:pt x="6877049" y="1133474"/>
                  </a:lnTo>
                  <a:close/>
                </a:path>
                <a:path w="7067550" h="1133475">
                  <a:moveTo>
                    <a:pt x="6936077" y="1123949"/>
                  </a:moveTo>
                  <a:lnTo>
                    <a:pt x="6877049" y="1123949"/>
                  </a:lnTo>
                  <a:lnTo>
                    <a:pt x="6885940" y="1123732"/>
                  </a:lnTo>
                  <a:lnTo>
                    <a:pt x="6894787" y="1123080"/>
                  </a:lnTo>
                  <a:lnTo>
                    <a:pt x="6938007" y="1113375"/>
                  </a:lnTo>
                  <a:lnTo>
                    <a:pt x="6977592" y="1093450"/>
                  </a:lnTo>
                  <a:lnTo>
                    <a:pt x="7011150" y="1064503"/>
                  </a:lnTo>
                  <a:lnTo>
                    <a:pt x="7036656" y="1028286"/>
                  </a:lnTo>
                  <a:lnTo>
                    <a:pt x="7052599" y="986958"/>
                  </a:lnTo>
                  <a:lnTo>
                    <a:pt x="7058024" y="942974"/>
                  </a:lnTo>
                  <a:lnTo>
                    <a:pt x="7058024" y="190499"/>
                  </a:lnTo>
                  <a:lnTo>
                    <a:pt x="7052599" y="146515"/>
                  </a:lnTo>
                  <a:lnTo>
                    <a:pt x="7036656" y="105187"/>
                  </a:lnTo>
                  <a:lnTo>
                    <a:pt x="7011150" y="68971"/>
                  </a:lnTo>
                  <a:lnTo>
                    <a:pt x="6977592" y="40024"/>
                  </a:lnTo>
                  <a:lnTo>
                    <a:pt x="6938007" y="20099"/>
                  </a:lnTo>
                  <a:lnTo>
                    <a:pt x="6894787" y="10394"/>
                  </a:lnTo>
                  <a:lnTo>
                    <a:pt x="6877049" y="9524"/>
                  </a:lnTo>
                  <a:lnTo>
                    <a:pt x="6936079" y="9524"/>
                  </a:lnTo>
                  <a:lnTo>
                    <a:pt x="6982903" y="32075"/>
                  </a:lnTo>
                  <a:lnTo>
                    <a:pt x="7024381" y="69706"/>
                  </a:lnTo>
                  <a:lnTo>
                    <a:pt x="7053048" y="117598"/>
                  </a:lnTo>
                  <a:lnTo>
                    <a:pt x="7066642" y="171733"/>
                  </a:lnTo>
                  <a:lnTo>
                    <a:pt x="7067549" y="942974"/>
                  </a:lnTo>
                  <a:lnTo>
                    <a:pt x="7066692" y="960713"/>
                  </a:lnTo>
                  <a:lnTo>
                    <a:pt x="7059391" y="998191"/>
                  </a:lnTo>
                  <a:lnTo>
                    <a:pt x="7035473" y="1048830"/>
                  </a:lnTo>
                  <a:lnTo>
                    <a:pt x="6997841" y="1090307"/>
                  </a:lnTo>
                  <a:lnTo>
                    <a:pt x="6949947" y="1118973"/>
                  </a:lnTo>
                  <a:lnTo>
                    <a:pt x="6936077" y="1123949"/>
                  </a:lnTo>
                  <a:close/>
                </a:path>
              </a:pathLst>
            </a:custGeom>
            <a:solidFill>
              <a:srgbClr val="70C7EF">
                <a:alpha val="34899"/>
              </a:srgbClr>
            </a:solidFill>
          </p:spPr>
          <p:txBody>
            <a:bodyPr wrap="square" lIns="0" tIns="0" rIns="0" bIns="0" rtlCol="0"/>
            <a:lstStyle/>
            <a:p>
              <a:endParaRPr/>
            </a:p>
          </p:txBody>
        </p:sp>
      </p:grpSp>
      <p:sp>
        <p:nvSpPr>
          <p:cNvPr id="20" name="object 13">
            <a:extLst>
              <a:ext uri="{FF2B5EF4-FFF2-40B4-BE49-F238E27FC236}">
                <a16:creationId xmlns:a16="http://schemas.microsoft.com/office/drawing/2014/main" id="{75F179F9-1AAE-8583-8C28-501203FEE6BC}"/>
              </a:ext>
            </a:extLst>
          </p:cNvPr>
          <p:cNvSpPr txBox="1"/>
          <p:nvPr userDrawn="1"/>
        </p:nvSpPr>
        <p:spPr>
          <a:xfrm>
            <a:off x="10774362" y="3719636"/>
            <a:ext cx="1955164" cy="415925"/>
          </a:xfrm>
          <a:prstGeom prst="rect">
            <a:avLst/>
          </a:prstGeom>
        </p:spPr>
        <p:txBody>
          <a:bodyPr vert="horz" wrap="square" lIns="0" tIns="13970" rIns="0" bIns="0" rtlCol="0">
            <a:spAutoFit/>
          </a:bodyPr>
          <a:lstStyle/>
          <a:p>
            <a:pPr marL="12700">
              <a:lnSpc>
                <a:spcPct val="100000"/>
              </a:lnSpc>
              <a:spcBef>
                <a:spcPts val="110"/>
              </a:spcBef>
            </a:pPr>
            <a:r>
              <a:rPr sz="2550" b="1">
                <a:solidFill>
                  <a:srgbClr val="FFFFFF"/>
                </a:solidFill>
                <a:latin typeface="Trebuchet MS"/>
                <a:cs typeface="Trebuchet MS"/>
              </a:rPr>
              <a:t>Book</a:t>
            </a:r>
            <a:r>
              <a:rPr sz="2550" b="1" spc="-55">
                <a:solidFill>
                  <a:srgbClr val="FFFFFF"/>
                </a:solidFill>
                <a:latin typeface="Trebuchet MS"/>
                <a:cs typeface="Trebuchet MS"/>
              </a:rPr>
              <a:t> </a:t>
            </a:r>
            <a:r>
              <a:rPr sz="2550" b="1">
                <a:solidFill>
                  <a:srgbClr val="FFFFFF"/>
                </a:solidFill>
                <a:latin typeface="Trebuchet MS"/>
                <a:cs typeface="Trebuchet MS"/>
              </a:rPr>
              <a:t>a</a:t>
            </a:r>
            <a:r>
              <a:rPr sz="2550" b="1" spc="5">
                <a:solidFill>
                  <a:srgbClr val="FFFFFF"/>
                </a:solidFill>
                <a:latin typeface="Trebuchet MS"/>
                <a:cs typeface="Trebuchet MS"/>
              </a:rPr>
              <a:t> </a:t>
            </a:r>
            <a:r>
              <a:rPr sz="2550" b="1" spc="-20">
                <a:solidFill>
                  <a:srgbClr val="FFFFFF"/>
                </a:solidFill>
                <a:latin typeface="Trebuchet MS"/>
                <a:cs typeface="Trebuchet MS"/>
              </a:rPr>
              <a:t>demo</a:t>
            </a:r>
            <a:endParaRPr sz="2550">
              <a:latin typeface="Trebuchet MS"/>
              <a:cs typeface="Trebuchet MS"/>
            </a:endParaRPr>
          </a:p>
        </p:txBody>
      </p:sp>
      <p:sp>
        <p:nvSpPr>
          <p:cNvPr id="21" name="object 14">
            <a:extLst>
              <a:ext uri="{FF2B5EF4-FFF2-40B4-BE49-F238E27FC236}">
                <a16:creationId xmlns:a16="http://schemas.microsoft.com/office/drawing/2014/main" id="{DAA2C6C8-E1AB-260F-AEF0-4B596724E847}"/>
              </a:ext>
            </a:extLst>
          </p:cNvPr>
          <p:cNvSpPr txBox="1"/>
          <p:nvPr userDrawn="1"/>
        </p:nvSpPr>
        <p:spPr>
          <a:xfrm>
            <a:off x="16879589" y="3727005"/>
            <a:ext cx="124460" cy="418465"/>
          </a:xfrm>
          <a:prstGeom prst="rect">
            <a:avLst/>
          </a:prstGeom>
        </p:spPr>
        <p:txBody>
          <a:bodyPr vert="horz" wrap="square" lIns="0" tIns="15875" rIns="0" bIns="0" rtlCol="0">
            <a:spAutoFit/>
          </a:bodyPr>
          <a:lstStyle/>
          <a:p>
            <a:pPr marL="12700">
              <a:lnSpc>
                <a:spcPct val="100000"/>
              </a:lnSpc>
              <a:spcBef>
                <a:spcPts val="125"/>
              </a:spcBef>
            </a:pPr>
            <a:r>
              <a:rPr sz="2550" b="1" spc="-114">
                <a:solidFill>
                  <a:srgbClr val="70C7EF"/>
                </a:solidFill>
                <a:latin typeface="Trebuchet MS"/>
                <a:cs typeface="Trebuchet MS"/>
              </a:rPr>
              <a:t>›</a:t>
            </a:r>
            <a:endParaRPr sz="2550">
              <a:latin typeface="Trebuchet MS"/>
              <a:cs typeface="Trebuchet MS"/>
            </a:endParaRPr>
          </a:p>
        </p:txBody>
      </p:sp>
      <p:grpSp>
        <p:nvGrpSpPr>
          <p:cNvPr id="22" name="object 15">
            <a:extLst>
              <a:ext uri="{FF2B5EF4-FFF2-40B4-BE49-F238E27FC236}">
                <a16:creationId xmlns:a16="http://schemas.microsoft.com/office/drawing/2014/main" id="{8C62881E-CC14-7A25-57D7-5CFC5F831CA7}"/>
              </a:ext>
            </a:extLst>
          </p:cNvPr>
          <p:cNvGrpSpPr/>
          <p:nvPr userDrawn="1"/>
        </p:nvGrpSpPr>
        <p:grpSpPr>
          <a:xfrm>
            <a:off x="10363199" y="4772012"/>
            <a:ext cx="7067550" cy="1134110"/>
            <a:chOff x="10363199" y="4772012"/>
            <a:chExt cx="7067550" cy="1134110"/>
          </a:xfrm>
        </p:grpSpPr>
        <p:pic>
          <p:nvPicPr>
            <p:cNvPr id="23" name="object 16">
              <a:hlinkClick r:id="rId3"/>
              <a:extLst>
                <a:ext uri="{FF2B5EF4-FFF2-40B4-BE49-F238E27FC236}">
                  <a16:creationId xmlns:a16="http://schemas.microsoft.com/office/drawing/2014/main" id="{38E8CB73-105B-C39A-EE3C-1263693084B8}"/>
                </a:ext>
              </a:extLst>
            </p:cNvPr>
            <p:cNvPicPr/>
            <p:nvPr/>
          </p:nvPicPr>
          <p:blipFill>
            <a:blip r:embed="rId5" cstate="print"/>
            <a:stretch>
              <a:fillRect/>
            </a:stretch>
          </p:blipFill>
          <p:spPr>
            <a:xfrm>
              <a:off x="10363199" y="4772012"/>
              <a:ext cx="7067549" cy="1133474"/>
            </a:xfrm>
            <a:prstGeom prst="rect">
              <a:avLst/>
            </a:prstGeom>
          </p:spPr>
        </p:pic>
        <p:sp>
          <p:nvSpPr>
            <p:cNvPr id="24" name="object 17">
              <a:hlinkClick r:id="rId3"/>
              <a:extLst>
                <a:ext uri="{FF2B5EF4-FFF2-40B4-BE49-F238E27FC236}">
                  <a16:creationId xmlns:a16="http://schemas.microsoft.com/office/drawing/2014/main" id="{DA839665-7C02-6934-7243-031E19D548EC}"/>
                </a:ext>
              </a:extLst>
            </p:cNvPr>
            <p:cNvSpPr/>
            <p:nvPr/>
          </p:nvSpPr>
          <p:spPr>
            <a:xfrm>
              <a:off x="10363199" y="4772025"/>
              <a:ext cx="7067550" cy="1133475"/>
            </a:xfrm>
            <a:custGeom>
              <a:avLst/>
              <a:gdLst/>
              <a:ahLst/>
              <a:cxnLst/>
              <a:rect l="l" t="t" r="r" b="b"/>
              <a:pathLst>
                <a:path w="7067550" h="1133475">
                  <a:moveTo>
                    <a:pt x="6877049" y="1133474"/>
                  </a:moveTo>
                  <a:lnTo>
                    <a:pt x="190499" y="1133474"/>
                  </a:lnTo>
                  <a:lnTo>
                    <a:pt x="171733" y="1132568"/>
                  </a:lnTo>
                  <a:lnTo>
                    <a:pt x="117597" y="1118973"/>
                  </a:lnTo>
                  <a:lnTo>
                    <a:pt x="69705" y="1090307"/>
                  </a:lnTo>
                  <a:lnTo>
                    <a:pt x="32074" y="1048830"/>
                  </a:lnTo>
                  <a:lnTo>
                    <a:pt x="8155" y="998191"/>
                  </a:lnTo>
                  <a:lnTo>
                    <a:pt x="0" y="942974"/>
                  </a:lnTo>
                  <a:lnTo>
                    <a:pt x="0" y="190499"/>
                  </a:lnTo>
                  <a:lnTo>
                    <a:pt x="856" y="172761"/>
                  </a:lnTo>
                  <a:lnTo>
                    <a:pt x="905" y="171733"/>
                  </a:lnTo>
                  <a:lnTo>
                    <a:pt x="14500" y="117598"/>
                  </a:lnTo>
                  <a:lnTo>
                    <a:pt x="43166" y="69706"/>
                  </a:lnTo>
                  <a:lnTo>
                    <a:pt x="84642" y="32074"/>
                  </a:lnTo>
                  <a:lnTo>
                    <a:pt x="135282" y="8156"/>
                  </a:lnTo>
                  <a:lnTo>
                    <a:pt x="190499" y="0"/>
                  </a:lnTo>
                  <a:lnTo>
                    <a:pt x="6877049" y="0"/>
                  </a:lnTo>
                  <a:lnTo>
                    <a:pt x="6895815" y="906"/>
                  </a:lnTo>
                  <a:lnTo>
                    <a:pt x="6914220" y="3625"/>
                  </a:lnTo>
                  <a:lnTo>
                    <a:pt x="6932265" y="8156"/>
                  </a:lnTo>
                  <a:lnTo>
                    <a:pt x="6936079" y="9524"/>
                  </a:lnTo>
                  <a:lnTo>
                    <a:pt x="190499" y="9524"/>
                  </a:lnTo>
                  <a:lnTo>
                    <a:pt x="181608" y="9742"/>
                  </a:lnTo>
                  <a:lnTo>
                    <a:pt x="137964" y="17315"/>
                  </a:lnTo>
                  <a:lnTo>
                    <a:pt x="97468" y="35265"/>
                  </a:lnTo>
                  <a:lnTo>
                    <a:pt x="62531" y="62531"/>
                  </a:lnTo>
                  <a:lnTo>
                    <a:pt x="35265" y="97468"/>
                  </a:lnTo>
                  <a:lnTo>
                    <a:pt x="17315" y="137965"/>
                  </a:lnTo>
                  <a:lnTo>
                    <a:pt x="9742" y="181609"/>
                  </a:lnTo>
                  <a:lnTo>
                    <a:pt x="9524" y="190499"/>
                  </a:lnTo>
                  <a:lnTo>
                    <a:pt x="9524" y="942974"/>
                  </a:lnTo>
                  <a:lnTo>
                    <a:pt x="14949" y="986958"/>
                  </a:lnTo>
                  <a:lnTo>
                    <a:pt x="30892" y="1028286"/>
                  </a:lnTo>
                  <a:lnTo>
                    <a:pt x="56398" y="1064502"/>
                  </a:lnTo>
                  <a:lnTo>
                    <a:pt x="89955" y="1093449"/>
                  </a:lnTo>
                  <a:lnTo>
                    <a:pt x="129540" y="1113375"/>
                  </a:lnTo>
                  <a:lnTo>
                    <a:pt x="172760" y="1123080"/>
                  </a:lnTo>
                  <a:lnTo>
                    <a:pt x="190499" y="1123949"/>
                  </a:lnTo>
                  <a:lnTo>
                    <a:pt x="6936078" y="1123949"/>
                  </a:lnTo>
                  <a:lnTo>
                    <a:pt x="6932265" y="1125317"/>
                  </a:lnTo>
                  <a:lnTo>
                    <a:pt x="6914220" y="1129849"/>
                  </a:lnTo>
                  <a:lnTo>
                    <a:pt x="6895815" y="1132568"/>
                  </a:lnTo>
                  <a:lnTo>
                    <a:pt x="6877049" y="1133474"/>
                  </a:lnTo>
                  <a:close/>
                </a:path>
                <a:path w="7067550" h="1133475">
                  <a:moveTo>
                    <a:pt x="6936078" y="1123949"/>
                  </a:moveTo>
                  <a:lnTo>
                    <a:pt x="6877049" y="1123949"/>
                  </a:lnTo>
                  <a:lnTo>
                    <a:pt x="6885940" y="1123732"/>
                  </a:lnTo>
                  <a:lnTo>
                    <a:pt x="6894788" y="1123080"/>
                  </a:lnTo>
                  <a:lnTo>
                    <a:pt x="6938007" y="1113375"/>
                  </a:lnTo>
                  <a:lnTo>
                    <a:pt x="6977592" y="1093449"/>
                  </a:lnTo>
                  <a:lnTo>
                    <a:pt x="7011150" y="1064502"/>
                  </a:lnTo>
                  <a:lnTo>
                    <a:pt x="7036656" y="1028286"/>
                  </a:lnTo>
                  <a:lnTo>
                    <a:pt x="7052599" y="986958"/>
                  </a:lnTo>
                  <a:lnTo>
                    <a:pt x="7057028" y="961741"/>
                  </a:lnTo>
                  <a:lnTo>
                    <a:pt x="7057155" y="960713"/>
                  </a:lnTo>
                  <a:lnTo>
                    <a:pt x="7057807" y="951865"/>
                  </a:lnTo>
                  <a:lnTo>
                    <a:pt x="7058024" y="942974"/>
                  </a:lnTo>
                  <a:lnTo>
                    <a:pt x="7058024" y="190499"/>
                  </a:lnTo>
                  <a:lnTo>
                    <a:pt x="7052599" y="146515"/>
                  </a:lnTo>
                  <a:lnTo>
                    <a:pt x="7036656" y="105187"/>
                  </a:lnTo>
                  <a:lnTo>
                    <a:pt x="7011150" y="68971"/>
                  </a:lnTo>
                  <a:lnTo>
                    <a:pt x="6977592" y="40024"/>
                  </a:lnTo>
                  <a:lnTo>
                    <a:pt x="6938007" y="20099"/>
                  </a:lnTo>
                  <a:lnTo>
                    <a:pt x="6894787" y="10394"/>
                  </a:lnTo>
                  <a:lnTo>
                    <a:pt x="6877049" y="9524"/>
                  </a:lnTo>
                  <a:lnTo>
                    <a:pt x="6936079" y="9524"/>
                  </a:lnTo>
                  <a:lnTo>
                    <a:pt x="6982903" y="32074"/>
                  </a:lnTo>
                  <a:lnTo>
                    <a:pt x="7024381" y="69706"/>
                  </a:lnTo>
                  <a:lnTo>
                    <a:pt x="7053048" y="117598"/>
                  </a:lnTo>
                  <a:lnTo>
                    <a:pt x="7066642" y="171733"/>
                  </a:lnTo>
                  <a:lnTo>
                    <a:pt x="7067549" y="942974"/>
                  </a:lnTo>
                  <a:lnTo>
                    <a:pt x="7066692" y="960713"/>
                  </a:lnTo>
                  <a:lnTo>
                    <a:pt x="7059391" y="998191"/>
                  </a:lnTo>
                  <a:lnTo>
                    <a:pt x="7035473" y="1048830"/>
                  </a:lnTo>
                  <a:lnTo>
                    <a:pt x="6997841" y="1090307"/>
                  </a:lnTo>
                  <a:lnTo>
                    <a:pt x="6949948" y="1118973"/>
                  </a:lnTo>
                  <a:lnTo>
                    <a:pt x="6936078" y="1123949"/>
                  </a:lnTo>
                  <a:close/>
                </a:path>
              </a:pathLst>
            </a:custGeom>
            <a:solidFill>
              <a:srgbClr val="70C7EF">
                <a:alpha val="34899"/>
              </a:srgbClr>
            </a:solidFill>
          </p:spPr>
          <p:txBody>
            <a:bodyPr wrap="square" lIns="0" tIns="0" rIns="0" bIns="0" rtlCol="0"/>
            <a:lstStyle/>
            <a:p>
              <a:endParaRPr/>
            </a:p>
          </p:txBody>
        </p:sp>
      </p:grpSp>
      <p:sp>
        <p:nvSpPr>
          <p:cNvPr id="25" name="object 18">
            <a:extLst>
              <a:ext uri="{FF2B5EF4-FFF2-40B4-BE49-F238E27FC236}">
                <a16:creationId xmlns:a16="http://schemas.microsoft.com/office/drawing/2014/main" id="{28ADB10A-6741-1893-D4C9-2EC5508DC929}"/>
              </a:ext>
            </a:extLst>
          </p:cNvPr>
          <p:cNvSpPr txBox="1"/>
          <p:nvPr userDrawn="1"/>
        </p:nvSpPr>
        <p:spPr>
          <a:xfrm>
            <a:off x="10774362" y="5100761"/>
            <a:ext cx="1666239" cy="415925"/>
          </a:xfrm>
          <a:prstGeom prst="rect">
            <a:avLst/>
          </a:prstGeom>
        </p:spPr>
        <p:txBody>
          <a:bodyPr vert="horz" wrap="square" lIns="0" tIns="13970" rIns="0" bIns="0" rtlCol="0">
            <a:spAutoFit/>
          </a:bodyPr>
          <a:lstStyle/>
          <a:p>
            <a:pPr marL="12700">
              <a:lnSpc>
                <a:spcPct val="100000"/>
              </a:lnSpc>
              <a:spcBef>
                <a:spcPts val="110"/>
              </a:spcBef>
            </a:pPr>
            <a:r>
              <a:rPr sz="2550" b="1">
                <a:solidFill>
                  <a:srgbClr val="FFFFFF"/>
                </a:solidFill>
                <a:latin typeface="Trebuchet MS"/>
                <a:cs typeface="Trebuchet MS"/>
              </a:rPr>
              <a:t>See</a:t>
            </a:r>
            <a:r>
              <a:rPr sz="2550" b="1" spc="-114">
                <a:solidFill>
                  <a:srgbClr val="FFFFFF"/>
                </a:solidFill>
                <a:latin typeface="Trebuchet MS"/>
                <a:cs typeface="Trebuchet MS"/>
              </a:rPr>
              <a:t> </a:t>
            </a:r>
            <a:r>
              <a:rPr sz="2550" b="1" spc="-20">
                <a:solidFill>
                  <a:srgbClr val="FFFFFF"/>
                </a:solidFill>
                <a:latin typeface="Trebuchet MS"/>
                <a:cs typeface="Trebuchet MS"/>
              </a:rPr>
              <a:t>pricing</a:t>
            </a:r>
            <a:endParaRPr sz="2550">
              <a:latin typeface="Trebuchet MS"/>
              <a:cs typeface="Trebuchet MS"/>
            </a:endParaRPr>
          </a:p>
        </p:txBody>
      </p:sp>
      <p:sp>
        <p:nvSpPr>
          <p:cNvPr id="26" name="object 19">
            <a:extLst>
              <a:ext uri="{FF2B5EF4-FFF2-40B4-BE49-F238E27FC236}">
                <a16:creationId xmlns:a16="http://schemas.microsoft.com/office/drawing/2014/main" id="{402A4414-7686-6BE6-DF13-D0D64495416A}"/>
              </a:ext>
            </a:extLst>
          </p:cNvPr>
          <p:cNvSpPr txBox="1"/>
          <p:nvPr userDrawn="1"/>
        </p:nvSpPr>
        <p:spPr>
          <a:xfrm>
            <a:off x="16879589" y="5108130"/>
            <a:ext cx="124460" cy="418465"/>
          </a:xfrm>
          <a:prstGeom prst="rect">
            <a:avLst/>
          </a:prstGeom>
        </p:spPr>
        <p:txBody>
          <a:bodyPr vert="horz" wrap="square" lIns="0" tIns="15875" rIns="0" bIns="0" rtlCol="0">
            <a:spAutoFit/>
          </a:bodyPr>
          <a:lstStyle/>
          <a:p>
            <a:pPr marL="12700">
              <a:lnSpc>
                <a:spcPct val="100000"/>
              </a:lnSpc>
              <a:spcBef>
                <a:spcPts val="125"/>
              </a:spcBef>
            </a:pPr>
            <a:r>
              <a:rPr sz="2550" b="1" spc="-114">
                <a:solidFill>
                  <a:srgbClr val="70C7EF"/>
                </a:solidFill>
                <a:latin typeface="Trebuchet MS"/>
                <a:cs typeface="Trebuchet MS"/>
              </a:rPr>
              <a:t>›</a:t>
            </a:r>
            <a:endParaRPr sz="2550">
              <a:latin typeface="Trebuchet MS"/>
              <a:cs typeface="Trebuchet MS"/>
            </a:endParaRPr>
          </a:p>
        </p:txBody>
      </p:sp>
      <p:sp>
        <p:nvSpPr>
          <p:cNvPr id="27" name="object 20">
            <a:hlinkClick r:id="rId6"/>
            <a:extLst>
              <a:ext uri="{FF2B5EF4-FFF2-40B4-BE49-F238E27FC236}">
                <a16:creationId xmlns:a16="http://schemas.microsoft.com/office/drawing/2014/main" id="{71FE3053-5B46-CDA6-8C6B-BF8E8E35A9E8}"/>
              </a:ext>
            </a:extLst>
          </p:cNvPr>
          <p:cNvSpPr/>
          <p:nvPr userDrawn="1"/>
        </p:nvSpPr>
        <p:spPr>
          <a:xfrm>
            <a:off x="10363199" y="6153138"/>
            <a:ext cx="7067550" cy="1114425"/>
          </a:xfrm>
          <a:custGeom>
            <a:avLst/>
            <a:gdLst/>
            <a:ahLst/>
            <a:cxnLst/>
            <a:rect l="l" t="t" r="r" b="b"/>
            <a:pathLst>
              <a:path w="7067550" h="1114425">
                <a:moveTo>
                  <a:pt x="6877049" y="1114424"/>
                </a:moveTo>
                <a:lnTo>
                  <a:pt x="190499" y="1114424"/>
                </a:lnTo>
                <a:lnTo>
                  <a:pt x="181141" y="1114194"/>
                </a:lnTo>
                <a:lnTo>
                  <a:pt x="135199" y="1106200"/>
                </a:lnTo>
                <a:lnTo>
                  <a:pt x="92573" y="1087300"/>
                </a:lnTo>
                <a:lnTo>
                  <a:pt x="55795" y="1058617"/>
                </a:lnTo>
                <a:lnTo>
                  <a:pt x="27093" y="1021814"/>
                </a:lnTo>
                <a:lnTo>
                  <a:pt x="8199" y="979203"/>
                </a:lnTo>
                <a:lnTo>
                  <a:pt x="228" y="933281"/>
                </a:lnTo>
                <a:lnTo>
                  <a:pt x="0" y="923924"/>
                </a:lnTo>
                <a:lnTo>
                  <a:pt x="0" y="190499"/>
                </a:lnTo>
                <a:lnTo>
                  <a:pt x="5709" y="144164"/>
                </a:lnTo>
                <a:lnTo>
                  <a:pt x="22490" y="100651"/>
                </a:lnTo>
                <a:lnTo>
                  <a:pt x="49339" y="62541"/>
                </a:lnTo>
                <a:lnTo>
                  <a:pt x="84663" y="32051"/>
                </a:lnTo>
                <a:lnTo>
                  <a:pt x="126332" y="11111"/>
                </a:lnTo>
                <a:lnTo>
                  <a:pt x="171827" y="909"/>
                </a:lnTo>
                <a:lnTo>
                  <a:pt x="190499" y="0"/>
                </a:lnTo>
                <a:lnTo>
                  <a:pt x="6877049" y="0"/>
                </a:lnTo>
                <a:lnTo>
                  <a:pt x="6923346" y="5696"/>
                </a:lnTo>
                <a:lnTo>
                  <a:pt x="6966849" y="22465"/>
                </a:lnTo>
                <a:lnTo>
                  <a:pt x="7004972" y="49312"/>
                </a:lnTo>
                <a:lnTo>
                  <a:pt x="7035442" y="84629"/>
                </a:lnTo>
                <a:lnTo>
                  <a:pt x="7056417" y="126289"/>
                </a:lnTo>
                <a:lnTo>
                  <a:pt x="7066633" y="171810"/>
                </a:lnTo>
                <a:lnTo>
                  <a:pt x="7067549" y="190499"/>
                </a:lnTo>
                <a:lnTo>
                  <a:pt x="7067549" y="923924"/>
                </a:lnTo>
                <a:lnTo>
                  <a:pt x="7061837" y="970205"/>
                </a:lnTo>
                <a:lnTo>
                  <a:pt x="7045055" y="1013690"/>
                </a:lnTo>
                <a:lnTo>
                  <a:pt x="7018207" y="1051828"/>
                </a:lnTo>
                <a:lnTo>
                  <a:pt x="6982883" y="1082297"/>
                </a:lnTo>
                <a:lnTo>
                  <a:pt x="6941214" y="1103267"/>
                </a:lnTo>
                <a:lnTo>
                  <a:pt x="6895720" y="1113503"/>
                </a:lnTo>
                <a:lnTo>
                  <a:pt x="6877049" y="1114424"/>
                </a:lnTo>
                <a:close/>
              </a:path>
            </a:pathLst>
          </a:custGeom>
          <a:solidFill>
            <a:srgbClr val="FFAC44"/>
          </a:solidFill>
        </p:spPr>
        <p:txBody>
          <a:bodyPr wrap="square" lIns="0" tIns="0" rIns="0" bIns="0" rtlCol="0"/>
          <a:lstStyle/>
          <a:p>
            <a:endParaRPr/>
          </a:p>
        </p:txBody>
      </p:sp>
      <p:sp>
        <p:nvSpPr>
          <p:cNvPr id="28" name="object 21">
            <a:extLst>
              <a:ext uri="{FF2B5EF4-FFF2-40B4-BE49-F238E27FC236}">
                <a16:creationId xmlns:a16="http://schemas.microsoft.com/office/drawing/2014/main" id="{EA9CAE53-D96D-AE2C-09EC-2B4E37DCDF11}"/>
              </a:ext>
            </a:extLst>
          </p:cNvPr>
          <p:cNvSpPr txBox="1"/>
          <p:nvPr userDrawn="1"/>
        </p:nvSpPr>
        <p:spPr>
          <a:xfrm>
            <a:off x="10764837" y="6472361"/>
            <a:ext cx="3251835" cy="415925"/>
          </a:xfrm>
          <a:prstGeom prst="rect">
            <a:avLst/>
          </a:prstGeom>
        </p:spPr>
        <p:txBody>
          <a:bodyPr vert="horz" wrap="square" lIns="0" tIns="13970" rIns="0" bIns="0" rtlCol="0">
            <a:spAutoFit/>
          </a:bodyPr>
          <a:lstStyle/>
          <a:p>
            <a:pPr marL="12700">
              <a:lnSpc>
                <a:spcPct val="100000"/>
              </a:lnSpc>
              <a:spcBef>
                <a:spcPts val="110"/>
              </a:spcBef>
            </a:pPr>
            <a:r>
              <a:rPr sz="2550" b="1" spc="-60">
                <a:solidFill>
                  <a:srgbClr val="2D0861"/>
                </a:solidFill>
                <a:latin typeface="Trebuchet MS"/>
                <a:cs typeface="Trebuchet MS"/>
              </a:rPr>
              <a:t>Try</a:t>
            </a:r>
            <a:r>
              <a:rPr sz="2550" b="1" spc="-170">
                <a:solidFill>
                  <a:srgbClr val="2D0861"/>
                </a:solidFill>
                <a:latin typeface="Trebuchet MS"/>
                <a:cs typeface="Trebuchet MS"/>
              </a:rPr>
              <a:t> </a:t>
            </a:r>
            <a:r>
              <a:rPr sz="2550" b="1" spc="-30">
                <a:solidFill>
                  <a:srgbClr val="2D0861"/>
                </a:solidFill>
                <a:latin typeface="Trebuchet MS"/>
                <a:cs typeface="Trebuchet MS"/>
              </a:rPr>
              <a:t>the</a:t>
            </a:r>
            <a:r>
              <a:rPr sz="2550" b="1" spc="-140">
                <a:solidFill>
                  <a:srgbClr val="2D0861"/>
                </a:solidFill>
                <a:latin typeface="Trebuchet MS"/>
                <a:cs typeface="Trebuchet MS"/>
              </a:rPr>
              <a:t> </a:t>
            </a:r>
            <a:r>
              <a:rPr sz="2550" b="1" spc="-80">
                <a:solidFill>
                  <a:srgbClr val="2D0861"/>
                </a:solidFill>
                <a:latin typeface="Trebuchet MS"/>
                <a:cs typeface="Trebuchet MS"/>
              </a:rPr>
              <a:t>free</a:t>
            </a:r>
            <a:r>
              <a:rPr sz="2550" b="1" spc="-140">
                <a:solidFill>
                  <a:srgbClr val="2D0861"/>
                </a:solidFill>
                <a:latin typeface="Trebuchet MS"/>
                <a:cs typeface="Trebuchet MS"/>
              </a:rPr>
              <a:t> </a:t>
            </a:r>
            <a:r>
              <a:rPr sz="2550" b="1" spc="-10">
                <a:solidFill>
                  <a:srgbClr val="2D0861"/>
                </a:solidFill>
                <a:latin typeface="Trebuchet MS"/>
                <a:cs typeface="Trebuchet MS"/>
              </a:rPr>
              <a:t>form</a:t>
            </a:r>
            <a:r>
              <a:rPr sz="2550" b="1" spc="-150">
                <a:solidFill>
                  <a:srgbClr val="2D0861"/>
                </a:solidFill>
                <a:latin typeface="Trebuchet MS"/>
                <a:cs typeface="Trebuchet MS"/>
              </a:rPr>
              <a:t> </a:t>
            </a:r>
            <a:r>
              <a:rPr sz="2550" b="1" spc="-20">
                <a:solidFill>
                  <a:srgbClr val="2D0861"/>
                </a:solidFill>
                <a:latin typeface="Trebuchet MS"/>
                <a:cs typeface="Trebuchet MS"/>
              </a:rPr>
              <a:t>tool</a:t>
            </a:r>
            <a:endParaRPr sz="2550">
              <a:latin typeface="Trebuchet MS"/>
              <a:cs typeface="Trebuchet MS"/>
            </a:endParaRPr>
          </a:p>
        </p:txBody>
      </p:sp>
      <p:sp>
        <p:nvSpPr>
          <p:cNvPr id="29" name="object 22">
            <a:extLst>
              <a:ext uri="{FF2B5EF4-FFF2-40B4-BE49-F238E27FC236}">
                <a16:creationId xmlns:a16="http://schemas.microsoft.com/office/drawing/2014/main" id="{DA684875-4C3A-7E97-B1F1-2F6EC4F063CC}"/>
              </a:ext>
            </a:extLst>
          </p:cNvPr>
          <p:cNvSpPr txBox="1"/>
          <p:nvPr userDrawn="1"/>
        </p:nvSpPr>
        <p:spPr>
          <a:xfrm>
            <a:off x="16889114" y="6479730"/>
            <a:ext cx="124460" cy="418465"/>
          </a:xfrm>
          <a:prstGeom prst="rect">
            <a:avLst/>
          </a:prstGeom>
        </p:spPr>
        <p:txBody>
          <a:bodyPr vert="horz" wrap="square" lIns="0" tIns="15875" rIns="0" bIns="0" rtlCol="0">
            <a:spAutoFit/>
          </a:bodyPr>
          <a:lstStyle/>
          <a:p>
            <a:pPr marL="12700">
              <a:lnSpc>
                <a:spcPct val="100000"/>
              </a:lnSpc>
              <a:spcBef>
                <a:spcPts val="125"/>
              </a:spcBef>
            </a:pPr>
            <a:r>
              <a:rPr sz="2550" b="1" spc="-114">
                <a:solidFill>
                  <a:srgbClr val="2D0861"/>
                </a:solidFill>
                <a:latin typeface="Trebuchet MS"/>
                <a:cs typeface="Trebuchet MS"/>
              </a:rPr>
              <a:t>›</a:t>
            </a:r>
            <a:endParaRPr sz="2550">
              <a:latin typeface="Trebuchet MS"/>
              <a:cs typeface="Trebuchet MS"/>
            </a:endParaRPr>
          </a:p>
        </p:txBody>
      </p:sp>
    </p:spTree>
    <p:extLst>
      <p:ext uri="{BB962C8B-B14F-4D97-AF65-F5344CB8AC3E}">
        <p14:creationId xmlns:p14="http://schemas.microsoft.com/office/powerpoint/2010/main" val="3687073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Forma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338" y="6777038"/>
            <a:ext cx="15773400" cy="1988345"/>
          </a:xfrm>
        </p:spPr>
        <p:txBody>
          <a:bodyPr>
            <a:normAutofit/>
          </a:bodyPr>
          <a:lstStyle>
            <a:lvl1pPr>
              <a:defRPr sz="6300"/>
            </a:lvl1pPr>
          </a:lstStyle>
          <a:p>
            <a:r>
              <a:rPr lang="en-US"/>
              <a:t>Click to edit Master title style</a:t>
            </a:r>
          </a:p>
        </p:txBody>
      </p:sp>
      <p:sp>
        <p:nvSpPr>
          <p:cNvPr id="6" name="Text Placeholder 5"/>
          <p:cNvSpPr>
            <a:spLocks noGrp="1"/>
          </p:cNvSpPr>
          <p:nvPr>
            <p:ph type="body" sz="quarter" idx="11"/>
          </p:nvPr>
        </p:nvSpPr>
        <p:spPr>
          <a:xfrm>
            <a:off x="414338" y="9117807"/>
            <a:ext cx="5757863" cy="416718"/>
          </a:xfrm>
        </p:spPr>
        <p:txBody>
          <a:bodyPr>
            <a:normAutofit/>
          </a:bodyPr>
          <a:lstStyle>
            <a:lvl1pPr marL="0" indent="0">
              <a:buNone/>
              <a:defRPr sz="2700"/>
            </a:lvl1pPr>
          </a:lstStyle>
          <a:p>
            <a:pPr lvl="0"/>
            <a:r>
              <a:rPr lang="en-US"/>
              <a:t>Click to edit Master text styles</a:t>
            </a:r>
          </a:p>
        </p:txBody>
      </p:sp>
      <p:sp>
        <p:nvSpPr>
          <p:cNvPr id="3" name="Slide Number Placeholder 2">
            <a:extLst>
              <a:ext uri="{FF2B5EF4-FFF2-40B4-BE49-F238E27FC236}">
                <a16:creationId xmlns:a16="http://schemas.microsoft.com/office/drawing/2014/main" id="{736151F4-0C50-1D04-78D6-DDFDFC715D89}"/>
              </a:ext>
            </a:extLst>
          </p:cNvPr>
          <p:cNvSpPr>
            <a:spLocks noGrp="1"/>
          </p:cNvSpPr>
          <p:nvPr>
            <p:ph type="sldNum" sz="quarter" idx="12"/>
          </p:nvPr>
        </p:nvSpPr>
        <p:spPr/>
        <p:txBody>
          <a:bodyPr/>
          <a:lstStyle>
            <a:lvl1pPr>
              <a:defRPr>
                <a:solidFill>
                  <a:schemeClr val="bg1"/>
                </a:solidFill>
                <a:latin typeface="+mn-lt"/>
              </a:defRPr>
            </a:lvl1pPr>
          </a:lstStyle>
          <a:p>
            <a:pPr>
              <a:defRPr/>
            </a:pPr>
            <a:fld id="{33AB8C02-C81F-5B43-95D4-4AC022C203CF}" type="slidenum">
              <a:rPr lang="en-US"/>
              <a:pPr>
                <a:defRPr/>
              </a:pPr>
              <a:t>‹#›</a:t>
            </a:fld>
            <a:endParaRPr lang="en-US"/>
          </a:p>
        </p:txBody>
      </p:sp>
    </p:spTree>
    <p:extLst>
      <p:ext uri="{BB962C8B-B14F-4D97-AF65-F5344CB8AC3E}">
        <p14:creationId xmlns:p14="http://schemas.microsoft.com/office/powerpoint/2010/main" val="2206171278"/>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Basic)">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2801" y="1775375"/>
            <a:ext cx="16106949" cy="2696918"/>
          </a:xfrm>
          <a:prstGeom prst="rect">
            <a:avLst/>
          </a:prstGeom>
        </p:spPr>
        <p:txBody>
          <a:bodyPr anchor="b">
            <a:noAutofit/>
          </a:bodyPr>
          <a:lstStyle>
            <a:lvl1pPr algn="l">
              <a:defRPr sz="7200" b="1" spc="-120" baseline="0">
                <a:solidFill>
                  <a:schemeClr val="accent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942803" y="4590488"/>
            <a:ext cx="14058900" cy="2483643"/>
          </a:xfrm>
          <a:prstGeom prst="rect">
            <a:avLst/>
          </a:prstGeom>
        </p:spPr>
        <p:txBody>
          <a:bodyPr/>
          <a:lstStyle>
            <a:lvl1pPr marL="0" indent="0" algn="l">
              <a:buNone/>
              <a:defRPr sz="3600" b="1">
                <a:solidFill>
                  <a:schemeClr val="accent2"/>
                </a:solidFill>
                <a:latin typeface="Arial" panose="020B0604020202020204" pitchFamily="34" charset="0"/>
                <a:cs typeface="Arial" panose="020B0604020202020204" pitchFamily="34"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E81D9FA2-F523-CE1E-6E78-56B7773C660D}"/>
              </a:ext>
            </a:extLst>
          </p:cNvPr>
          <p:cNvSpPr>
            <a:spLocks noGrp="1"/>
          </p:cNvSpPr>
          <p:nvPr>
            <p:ph type="dt" sz="half" idx="10"/>
          </p:nvPr>
        </p:nvSpPr>
        <p:spPr>
          <a:xfrm>
            <a:off x="252413" y="9534526"/>
            <a:ext cx="4114800" cy="547688"/>
          </a:xfrm>
          <a:prstGeom prst="rect">
            <a:avLst/>
          </a:prstGeom>
        </p:spPr>
        <p:txBody>
          <a:bodyPr/>
          <a:lstStyle>
            <a:lvl1pPr eaLnBrk="1" fontAlgn="auto" hangingPunct="1">
              <a:spcBef>
                <a:spcPts val="0"/>
              </a:spcBef>
              <a:spcAft>
                <a:spcPts val="0"/>
              </a:spcAft>
              <a:defRPr>
                <a:solidFill>
                  <a:prstClr val="white"/>
                </a:solidFill>
                <a:latin typeface="Arial" panose="020B0604020202020204" pitchFamily="34" charset="0"/>
                <a:cs typeface="Arial" panose="020B0604020202020204" pitchFamily="34" charset="0"/>
              </a:defRPr>
            </a:lvl1pPr>
          </a:lstStyle>
          <a:p>
            <a:pPr>
              <a:defRPr/>
            </a:pPr>
            <a:fld id="{D21A2D2F-26C4-954F-A9AB-8E833A9EC0A1}" type="datetime1">
              <a:rPr lang="en-US"/>
              <a:pPr>
                <a:defRPr/>
              </a:pPr>
              <a:t>10/5/2026</a:t>
            </a:fld>
            <a:endParaRPr lang="en-US"/>
          </a:p>
        </p:txBody>
      </p:sp>
      <p:sp>
        <p:nvSpPr>
          <p:cNvPr id="5" name="Slide Number Placeholder 5">
            <a:extLst>
              <a:ext uri="{FF2B5EF4-FFF2-40B4-BE49-F238E27FC236}">
                <a16:creationId xmlns:a16="http://schemas.microsoft.com/office/drawing/2014/main" id="{3B50E6FA-DE03-7000-6CCA-52B039F4DE1A}"/>
              </a:ext>
            </a:extLst>
          </p:cNvPr>
          <p:cNvSpPr>
            <a:spLocks noGrp="1"/>
          </p:cNvSpPr>
          <p:nvPr>
            <p:ph type="sldNum" sz="quarter" idx="11"/>
          </p:nvPr>
        </p:nvSpPr>
        <p:spPr>
          <a:xfrm>
            <a:off x="13970795" y="9534526"/>
            <a:ext cx="4114800" cy="547688"/>
          </a:xfrm>
        </p:spPr>
        <p:txBody>
          <a:bodyPr/>
          <a:lstStyle>
            <a:lvl1pPr>
              <a:defRPr>
                <a:solidFill>
                  <a:srgbClr val="003767"/>
                </a:solidFill>
                <a:latin typeface="Arial" panose="020B0604020202020204" pitchFamily="34" charset="0"/>
                <a:cs typeface="Arial" panose="020B0604020202020204" pitchFamily="34" charset="0"/>
              </a:defRPr>
            </a:lvl1pPr>
          </a:lstStyle>
          <a:p>
            <a:pPr>
              <a:defRPr/>
            </a:pPr>
            <a:fld id="{55D7AD2D-B9C1-DE4D-A8C8-85144518FAF8}" type="slidenum">
              <a:rPr lang="en-US"/>
              <a:pPr>
                <a:defRPr/>
              </a:pPr>
              <a:t>‹#›</a:t>
            </a:fld>
            <a:endParaRPr lang="en-US"/>
          </a:p>
        </p:txBody>
      </p:sp>
    </p:spTree>
    <p:extLst>
      <p:ext uri="{BB962C8B-B14F-4D97-AF65-F5344CB8AC3E}">
        <p14:creationId xmlns:p14="http://schemas.microsoft.com/office/powerpoint/2010/main" val="3557431004"/>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1257300" y="335535"/>
            <a:ext cx="15773400" cy="921765"/>
          </a:xfrm>
          <a:prstGeom prst="rect">
            <a:avLst/>
          </a:prstGeom>
        </p:spPr>
        <p:txBody>
          <a:bodyPr rtlCol="0">
            <a:noAutofit/>
          </a:bodyPr>
          <a:lstStyle>
            <a:lvl1pPr>
              <a:defRPr/>
            </a:lvl1pPr>
          </a:lstStyle>
          <a:p>
            <a:r>
              <a:rPr lang="en-US"/>
              <a:t>Click to edit Master title style</a:t>
            </a:r>
          </a:p>
        </p:txBody>
      </p:sp>
      <p:sp>
        <p:nvSpPr>
          <p:cNvPr id="13" name="Text Placeholder 12"/>
          <p:cNvSpPr>
            <a:spLocks noGrp="1"/>
          </p:cNvSpPr>
          <p:nvPr>
            <p:ph type="body" sz="quarter" idx="13"/>
          </p:nvPr>
        </p:nvSpPr>
        <p:spPr>
          <a:xfrm>
            <a:off x="1257300" y="1462086"/>
            <a:ext cx="15773400" cy="790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5">
            <a:extLst>
              <a:ext uri="{FF2B5EF4-FFF2-40B4-BE49-F238E27FC236}">
                <a16:creationId xmlns:a16="http://schemas.microsoft.com/office/drawing/2014/main" id="{6CA6A05D-738B-14F2-1D04-F6D0107BC0D0}"/>
              </a:ext>
            </a:extLst>
          </p:cNvPr>
          <p:cNvSpPr>
            <a:spLocks noGrp="1"/>
          </p:cNvSpPr>
          <p:nvPr>
            <p:ph type="sldNum" sz="quarter" idx="14"/>
          </p:nvPr>
        </p:nvSpPr>
        <p:spPr/>
        <p:txBody>
          <a:bodyPr/>
          <a:lstStyle>
            <a:lvl1pPr>
              <a:defRPr/>
            </a:lvl1pPr>
          </a:lstStyle>
          <a:p>
            <a:pPr>
              <a:defRPr/>
            </a:pPr>
            <a:fld id="{35081CAC-41D2-734A-9C12-3011ADE1F531}" type="slidenum">
              <a:rPr lang="en-US"/>
              <a:pPr>
                <a:defRPr/>
              </a:pPr>
              <a:t>‹#›</a:t>
            </a:fld>
            <a:endParaRPr lang="en-US"/>
          </a:p>
        </p:txBody>
      </p:sp>
    </p:spTree>
    <p:extLst>
      <p:ext uri="{BB962C8B-B14F-4D97-AF65-F5344CB8AC3E}">
        <p14:creationId xmlns:p14="http://schemas.microsoft.com/office/powerpoint/2010/main" val="206445382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1257300" y="335535"/>
            <a:ext cx="15773400" cy="921765"/>
          </a:xfrm>
          <a:prstGeom prst="rect">
            <a:avLst/>
          </a:prstGeom>
        </p:spPr>
        <p:txBody>
          <a:bodyPr rtlCol="0">
            <a:noAutofit/>
          </a:bodyPr>
          <a:lstStyle>
            <a:lvl1pPr>
              <a:defRPr/>
            </a:lvl1pPr>
          </a:lstStyle>
          <a:p>
            <a:r>
              <a:rPr lang="en-US"/>
              <a:t>Click to edit Master title style</a:t>
            </a:r>
          </a:p>
        </p:txBody>
      </p:sp>
      <p:sp>
        <p:nvSpPr>
          <p:cNvPr id="2" name="Slide Number Placeholder 5">
            <a:extLst>
              <a:ext uri="{FF2B5EF4-FFF2-40B4-BE49-F238E27FC236}">
                <a16:creationId xmlns:a16="http://schemas.microsoft.com/office/drawing/2014/main" id="{C17AE369-4D1A-24EF-F257-AA343883204B}"/>
              </a:ext>
            </a:extLst>
          </p:cNvPr>
          <p:cNvSpPr>
            <a:spLocks noGrp="1"/>
          </p:cNvSpPr>
          <p:nvPr>
            <p:ph type="sldNum" sz="quarter" idx="10"/>
          </p:nvPr>
        </p:nvSpPr>
        <p:spPr/>
        <p:txBody>
          <a:bodyPr/>
          <a:lstStyle>
            <a:lvl1pPr>
              <a:defRPr/>
            </a:lvl1pPr>
          </a:lstStyle>
          <a:p>
            <a:pPr>
              <a:defRPr/>
            </a:pPr>
            <a:fld id="{F52F3B86-1D8E-3045-9B16-27339CB17F75}" type="slidenum">
              <a:rPr lang="en-US"/>
              <a:pPr>
                <a:defRPr/>
              </a:pPr>
              <a:t>‹#›</a:t>
            </a:fld>
            <a:endParaRPr lang="en-US"/>
          </a:p>
        </p:txBody>
      </p:sp>
    </p:spTree>
    <p:extLst>
      <p:ext uri="{BB962C8B-B14F-4D97-AF65-F5344CB8AC3E}">
        <p14:creationId xmlns:p14="http://schemas.microsoft.com/office/powerpoint/2010/main" val="1273028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257300" y="1447801"/>
            <a:ext cx="7772400" cy="7817645"/>
          </a:xfrm>
          <a:prstGeom prst="rect">
            <a:avLst/>
          </a:prstGeo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1447801"/>
            <a:ext cx="7772400" cy="7817645"/>
          </a:xfrm>
          <a:prstGeom prst="rect">
            <a:avLst/>
          </a:prstGeo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p:cNvSpPr>
            <a:spLocks noGrp="1"/>
          </p:cNvSpPr>
          <p:nvPr>
            <p:ph type="title"/>
          </p:nvPr>
        </p:nvSpPr>
        <p:spPr>
          <a:xfrm>
            <a:off x="1257300" y="335535"/>
            <a:ext cx="15773400" cy="921765"/>
          </a:xfrm>
          <a:prstGeom prst="rect">
            <a:avLst/>
          </a:prstGeom>
        </p:spPr>
        <p:txBody>
          <a:bodyPr rtlCol="0">
            <a:noAutofit/>
          </a:bodyPr>
          <a:lstStyle>
            <a:lvl1pPr>
              <a:defRPr/>
            </a:lvl1pPr>
          </a:lstStyle>
          <a:p>
            <a:r>
              <a:rPr lang="en-US"/>
              <a:t>Click to edit Master title style</a:t>
            </a:r>
          </a:p>
        </p:txBody>
      </p:sp>
      <p:sp>
        <p:nvSpPr>
          <p:cNvPr id="2" name="Slide Number Placeholder 5">
            <a:extLst>
              <a:ext uri="{FF2B5EF4-FFF2-40B4-BE49-F238E27FC236}">
                <a16:creationId xmlns:a16="http://schemas.microsoft.com/office/drawing/2014/main" id="{A1C98B66-78CA-EA22-A101-09CFAA23E020}"/>
              </a:ext>
            </a:extLst>
          </p:cNvPr>
          <p:cNvSpPr>
            <a:spLocks noGrp="1"/>
          </p:cNvSpPr>
          <p:nvPr>
            <p:ph type="sldNum" sz="quarter" idx="10"/>
          </p:nvPr>
        </p:nvSpPr>
        <p:spPr/>
        <p:txBody>
          <a:bodyPr/>
          <a:lstStyle>
            <a:lvl1pPr>
              <a:defRPr/>
            </a:lvl1pPr>
          </a:lstStyle>
          <a:p>
            <a:pPr>
              <a:defRPr/>
            </a:pPr>
            <a:fld id="{BD47FC17-E87C-244C-AE7E-E572BAA56EEF}" type="slidenum">
              <a:rPr lang="en-US"/>
              <a:pPr>
                <a:defRPr/>
              </a:pPr>
              <a:t>‹#›</a:t>
            </a:fld>
            <a:endParaRPr lang="en-US"/>
          </a:p>
        </p:txBody>
      </p:sp>
    </p:spTree>
    <p:extLst>
      <p:ext uri="{BB962C8B-B14F-4D97-AF65-F5344CB8AC3E}">
        <p14:creationId xmlns:p14="http://schemas.microsoft.com/office/powerpoint/2010/main" val="12916912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57300" y="1400175"/>
            <a:ext cx="7736681" cy="1235868"/>
          </a:xfrm>
          <a:prstGeom prst="rect">
            <a:avLst/>
          </a:prstGeom>
        </p:spPr>
        <p:txBody>
          <a:bodyPr anchor="b">
            <a:normAutofit/>
          </a:bodyPr>
          <a:lstStyle>
            <a:lvl1pPr marL="0" indent="0">
              <a:buNone/>
              <a:defRPr sz="4200" b="1">
                <a:solidFill>
                  <a:schemeClr val="accent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7300" y="2636042"/>
            <a:ext cx="7736681" cy="6679409"/>
          </a:xfrm>
          <a:prstGeom prst="rect">
            <a:avLst/>
          </a:prstGeom>
        </p:spPr>
        <p:txBody>
          <a:bodyPr>
            <a:normAutofit/>
          </a:bodyPr>
          <a:lstStyle>
            <a:lvl1pPr>
              <a:defRPr sz="3600"/>
            </a:lvl1pPr>
            <a:lvl2pPr>
              <a:defRPr sz="3000"/>
            </a:lvl2pPr>
            <a:lvl3pPr>
              <a:defRPr sz="27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5918" y="1400175"/>
            <a:ext cx="7774782" cy="1235868"/>
          </a:xfrm>
          <a:prstGeom prst="rect">
            <a:avLst/>
          </a:prstGeom>
        </p:spPr>
        <p:txBody>
          <a:bodyPr anchor="b">
            <a:normAutofit/>
          </a:bodyPr>
          <a:lstStyle>
            <a:lvl1pPr marL="0" indent="0">
              <a:buNone/>
              <a:defRPr sz="4200" b="1">
                <a:solidFill>
                  <a:schemeClr val="accent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5918" y="2636043"/>
            <a:ext cx="7774782" cy="6679407"/>
          </a:xfrm>
          <a:prstGeom prst="rect">
            <a:avLst/>
          </a:prstGeom>
        </p:spPr>
        <p:txBody>
          <a:bodyPr>
            <a:normAutofit/>
          </a:bodyPr>
          <a:lstStyle>
            <a:lvl1pPr>
              <a:defRPr sz="3600"/>
            </a:lvl1pPr>
            <a:lvl2pPr>
              <a:defRPr sz="3000"/>
            </a:lvl2pPr>
            <a:lvl3pPr>
              <a:defRPr sz="27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p:cNvSpPr>
            <a:spLocks noGrp="1"/>
          </p:cNvSpPr>
          <p:nvPr>
            <p:ph type="title"/>
          </p:nvPr>
        </p:nvSpPr>
        <p:spPr>
          <a:xfrm>
            <a:off x="1257300" y="335535"/>
            <a:ext cx="15773400" cy="921765"/>
          </a:xfrm>
          <a:prstGeom prst="rect">
            <a:avLst/>
          </a:prstGeom>
        </p:spPr>
        <p:txBody>
          <a:bodyPr rtlCol="0">
            <a:noAutofit/>
          </a:bodyPr>
          <a:lstStyle>
            <a:lvl1pPr>
              <a:defRPr/>
            </a:lvl1pPr>
          </a:lstStyle>
          <a:p>
            <a:r>
              <a:rPr lang="en-US"/>
              <a:t>Click to edit Master title style</a:t>
            </a:r>
          </a:p>
        </p:txBody>
      </p:sp>
      <p:sp>
        <p:nvSpPr>
          <p:cNvPr id="2" name="Slide Number Placeholder 5">
            <a:extLst>
              <a:ext uri="{FF2B5EF4-FFF2-40B4-BE49-F238E27FC236}">
                <a16:creationId xmlns:a16="http://schemas.microsoft.com/office/drawing/2014/main" id="{A010D80C-B849-92FB-A021-1D72294F98E0}"/>
              </a:ext>
            </a:extLst>
          </p:cNvPr>
          <p:cNvSpPr>
            <a:spLocks noGrp="1"/>
          </p:cNvSpPr>
          <p:nvPr>
            <p:ph type="sldNum" sz="quarter" idx="10"/>
          </p:nvPr>
        </p:nvSpPr>
        <p:spPr/>
        <p:txBody>
          <a:bodyPr/>
          <a:lstStyle>
            <a:lvl1pPr>
              <a:defRPr/>
            </a:lvl1pPr>
          </a:lstStyle>
          <a:p>
            <a:pPr>
              <a:defRPr/>
            </a:pPr>
            <a:fld id="{A05DD8A2-6481-8F45-8BBF-E368492BD11B}" type="slidenum">
              <a:rPr lang="en-US"/>
              <a:pPr>
                <a:defRPr/>
              </a:pPr>
              <a:t>‹#›</a:t>
            </a:fld>
            <a:endParaRPr lang="en-US"/>
          </a:p>
        </p:txBody>
      </p:sp>
    </p:spTree>
    <p:extLst>
      <p:ext uri="{BB962C8B-B14F-4D97-AF65-F5344CB8AC3E}">
        <p14:creationId xmlns:p14="http://schemas.microsoft.com/office/powerpoint/2010/main" val="2348412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in Transition Slide ">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1550" y="3429000"/>
            <a:ext cx="13716000" cy="2933700"/>
          </a:xfrm>
          <a:prstGeom prst="rect">
            <a:avLst/>
          </a:prstGeom>
        </p:spPr>
        <p:txBody>
          <a:bodyPr>
            <a:noAutofit/>
          </a:bodyPr>
          <a:lstStyle>
            <a:lvl1pPr>
              <a:defRPr sz="7200" b="1" spc="-120" baseline="0">
                <a:solidFill>
                  <a:schemeClr val="accent2"/>
                </a:solidFill>
              </a:defRPr>
            </a:lvl1pPr>
          </a:lstStyle>
          <a:p>
            <a:r>
              <a:rPr lang="en-US"/>
              <a:t>Click to edit Master title style</a:t>
            </a:r>
          </a:p>
        </p:txBody>
      </p:sp>
    </p:spTree>
    <p:extLst>
      <p:ext uri="{BB962C8B-B14F-4D97-AF65-F5344CB8AC3E}">
        <p14:creationId xmlns:p14="http://schemas.microsoft.com/office/powerpoint/2010/main" val="24806723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b-section Transition Slide ">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1550" y="3429000"/>
            <a:ext cx="13716000" cy="2933700"/>
          </a:xfrm>
          <a:prstGeom prst="rect">
            <a:avLst/>
          </a:prstGeom>
        </p:spPr>
        <p:txBody>
          <a:bodyPr>
            <a:noAutofit/>
          </a:bodyPr>
          <a:lstStyle>
            <a:lvl1pPr>
              <a:defRPr sz="7200" b="1" spc="-120" baseline="0">
                <a:solidFill>
                  <a:srgbClr val="6DCFF6"/>
                </a:solidFill>
              </a:defRPr>
            </a:lvl1pPr>
          </a:lstStyle>
          <a:p>
            <a:r>
              <a:rPr lang="en-US"/>
              <a:t>Click to edit Master title style</a:t>
            </a:r>
          </a:p>
        </p:txBody>
      </p:sp>
    </p:spTree>
    <p:extLst>
      <p:ext uri="{BB962C8B-B14F-4D97-AF65-F5344CB8AC3E}">
        <p14:creationId xmlns:p14="http://schemas.microsoft.com/office/powerpoint/2010/main" val="1472455236"/>
      </p:ext>
    </p:extLst>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410D2F0B-D3BC-3962-62AB-D80E93951DC2}"/>
              </a:ext>
            </a:extLst>
          </p:cNvPr>
          <p:cNvSpPr>
            <a:spLocks noGrp="1"/>
          </p:cNvSpPr>
          <p:nvPr>
            <p:ph type="sldNum" sz="quarter" idx="10"/>
          </p:nvPr>
        </p:nvSpPr>
        <p:spPr/>
        <p:txBody>
          <a:bodyPr/>
          <a:lstStyle>
            <a:lvl1pPr>
              <a:defRPr/>
            </a:lvl1pPr>
          </a:lstStyle>
          <a:p>
            <a:pPr>
              <a:defRPr/>
            </a:pPr>
            <a:fld id="{856FB5B8-F75A-1146-BC79-082DC51664DF}" type="slidenum">
              <a:rPr lang="en-US"/>
              <a:pPr>
                <a:defRPr/>
              </a:pPr>
              <a:t>‹#›</a:t>
            </a:fld>
            <a:endParaRPr lang="en-US"/>
          </a:p>
        </p:txBody>
      </p:sp>
    </p:spTree>
    <p:extLst>
      <p:ext uri="{BB962C8B-B14F-4D97-AF65-F5344CB8AC3E}">
        <p14:creationId xmlns:p14="http://schemas.microsoft.com/office/powerpoint/2010/main" val="1912036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a:prstGeom prst="rect">
            <a:avLst/>
          </a:prstGeo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138"/>
            <a:ext cx="9258300" cy="7310438"/>
          </a:xfrm>
          <a:prstGeom prst="rect">
            <a:avLst/>
          </a:prstGeo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086100"/>
            <a:ext cx="5898356" cy="5717382"/>
          </a:xfrm>
          <a:prstGeom prst="rect">
            <a:avLst/>
          </a:prstGeo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Slide Number Placeholder 5">
            <a:extLst>
              <a:ext uri="{FF2B5EF4-FFF2-40B4-BE49-F238E27FC236}">
                <a16:creationId xmlns:a16="http://schemas.microsoft.com/office/drawing/2014/main" id="{6C38596C-A70A-A819-2413-87895FB88C5E}"/>
              </a:ext>
            </a:extLst>
          </p:cNvPr>
          <p:cNvSpPr>
            <a:spLocks noGrp="1"/>
          </p:cNvSpPr>
          <p:nvPr>
            <p:ph type="sldNum" sz="quarter" idx="10"/>
          </p:nvPr>
        </p:nvSpPr>
        <p:spPr/>
        <p:txBody>
          <a:bodyPr/>
          <a:lstStyle>
            <a:lvl1pPr>
              <a:defRPr/>
            </a:lvl1pPr>
          </a:lstStyle>
          <a:p>
            <a:pPr>
              <a:defRPr/>
            </a:pPr>
            <a:fld id="{D7899B93-7AB1-C846-8338-E8F32FADEDC5}" type="slidenum">
              <a:rPr lang="en-US"/>
              <a:pPr>
                <a:defRPr/>
              </a:pPr>
              <a:t>‹#›</a:t>
            </a:fld>
            <a:endParaRPr lang="en-US"/>
          </a:p>
        </p:txBody>
      </p:sp>
    </p:spTree>
    <p:extLst>
      <p:ext uri="{BB962C8B-B14F-4D97-AF65-F5344CB8AC3E}">
        <p14:creationId xmlns:p14="http://schemas.microsoft.com/office/powerpoint/2010/main" val="7898168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a:prstGeom prst="rect">
            <a:avLst/>
          </a:prstGeom>
        </p:spPr>
        <p:txBody>
          <a:bodyPr anchor="b"/>
          <a:lstStyle>
            <a:lvl1pPr>
              <a:defRPr sz="4800"/>
            </a:lvl1pPr>
          </a:lstStyle>
          <a:p>
            <a:r>
              <a:rPr lang="en-US"/>
              <a:t>Click to edit Master title style</a:t>
            </a:r>
          </a:p>
        </p:txBody>
      </p:sp>
      <p:sp>
        <p:nvSpPr>
          <p:cNvPr id="3" name="Picture Placeholder 2"/>
          <p:cNvSpPr>
            <a:spLocks noGrp="1"/>
          </p:cNvSpPr>
          <p:nvPr>
            <p:ph type="pic" idx="1"/>
          </p:nvPr>
        </p:nvSpPr>
        <p:spPr>
          <a:xfrm>
            <a:off x="7774782" y="1481138"/>
            <a:ext cx="9258300" cy="7310438"/>
          </a:xfrm>
          <a:prstGeom prst="rect">
            <a:avLst/>
          </a:prstGeom>
        </p:spPr>
        <p:txBody>
          <a:bodyPr rtlCol="0">
            <a:normAutofit/>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pPr lvl="0"/>
            <a:r>
              <a:rPr lang="en-US" noProof="0"/>
              <a:t>Click icon to add picture</a:t>
            </a:r>
          </a:p>
        </p:txBody>
      </p:sp>
      <p:sp>
        <p:nvSpPr>
          <p:cNvPr id="4" name="Text Placeholder 3"/>
          <p:cNvSpPr>
            <a:spLocks noGrp="1"/>
          </p:cNvSpPr>
          <p:nvPr>
            <p:ph type="body" sz="half" idx="2"/>
          </p:nvPr>
        </p:nvSpPr>
        <p:spPr>
          <a:xfrm>
            <a:off x="1259683" y="3086100"/>
            <a:ext cx="5898356" cy="5717382"/>
          </a:xfrm>
          <a:prstGeom prst="rect">
            <a:avLst/>
          </a:prstGeo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Slide Number Placeholder 5">
            <a:extLst>
              <a:ext uri="{FF2B5EF4-FFF2-40B4-BE49-F238E27FC236}">
                <a16:creationId xmlns:a16="http://schemas.microsoft.com/office/drawing/2014/main" id="{49FD9704-4EFC-6E8F-9D87-0737822B00F8}"/>
              </a:ext>
            </a:extLst>
          </p:cNvPr>
          <p:cNvSpPr>
            <a:spLocks noGrp="1"/>
          </p:cNvSpPr>
          <p:nvPr>
            <p:ph type="sldNum" sz="quarter" idx="10"/>
          </p:nvPr>
        </p:nvSpPr>
        <p:spPr/>
        <p:txBody>
          <a:bodyPr/>
          <a:lstStyle>
            <a:lvl1pPr>
              <a:defRPr/>
            </a:lvl1pPr>
          </a:lstStyle>
          <a:p>
            <a:pPr>
              <a:defRPr/>
            </a:pPr>
            <a:fld id="{CCFE35DF-7828-7F4D-A452-B1FA17002B5C}" type="slidenum">
              <a:rPr lang="en-US"/>
              <a:pPr>
                <a:defRPr/>
              </a:pPr>
              <a:t>‹#›</a:t>
            </a:fld>
            <a:endParaRPr lang="en-US"/>
          </a:p>
        </p:txBody>
      </p:sp>
    </p:spTree>
    <p:extLst>
      <p:ext uri="{BB962C8B-B14F-4D97-AF65-F5344CB8AC3E}">
        <p14:creationId xmlns:p14="http://schemas.microsoft.com/office/powerpoint/2010/main" val="2276763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VV">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8806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VV Tricolor">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8297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e Are Patterson">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79937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 Only_Orange_2">
    <p:bg>
      <p:bgPr>
        <a:gradFill>
          <a:gsLst>
            <a:gs pos="30000">
              <a:srgbClr val="EF7A22"/>
            </a:gs>
            <a:gs pos="100000">
              <a:srgbClr val="F04924"/>
            </a:gs>
          </a:gsLst>
          <a:lin ang="10800000" scaled="0"/>
        </a:gradFill>
        <a:effectLst/>
      </p:bgPr>
    </p:bg>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6526D0E3-F3C8-2F42-B0FD-DD0FF998360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724522" y="2436359"/>
            <a:ext cx="6657161" cy="6657161"/>
          </a:xfrm>
          <a:prstGeom prst="rect">
            <a:avLst/>
          </a:prstGeom>
        </p:spPr>
      </p:pic>
      <p:pic>
        <p:nvPicPr>
          <p:cNvPr id="16" name="Graphic 15">
            <a:extLst>
              <a:ext uri="{FF2B5EF4-FFF2-40B4-BE49-F238E27FC236}">
                <a16:creationId xmlns:a16="http://schemas.microsoft.com/office/drawing/2014/main" id="{8428B412-35B1-D04F-A05A-D4B401DD84B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6776487" y="-1981579"/>
            <a:ext cx="12917747" cy="12917747"/>
          </a:xfrm>
          <a:prstGeom prst="rect">
            <a:avLst/>
          </a:prstGeom>
        </p:spPr>
      </p:pic>
      <p:sp>
        <p:nvSpPr>
          <p:cNvPr id="8" name="Rounded Rectangle 7">
            <a:extLst>
              <a:ext uri="{FF2B5EF4-FFF2-40B4-BE49-F238E27FC236}">
                <a16:creationId xmlns:a16="http://schemas.microsoft.com/office/drawing/2014/main" id="{DE485890-8BB7-2F49-9BB6-34EE9C400932}"/>
              </a:ext>
            </a:extLst>
          </p:cNvPr>
          <p:cNvSpPr/>
          <p:nvPr userDrawn="1"/>
        </p:nvSpPr>
        <p:spPr>
          <a:xfrm>
            <a:off x="541420" y="721894"/>
            <a:ext cx="17235239" cy="86777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E3D2B827-3487-0D40-A457-86F71DC952BE}"/>
              </a:ext>
            </a:extLst>
          </p:cNvPr>
          <p:cNvSpPr>
            <a:spLocks noGrp="1"/>
          </p:cNvSpPr>
          <p:nvPr>
            <p:ph idx="1" hasCustomPrompt="1"/>
          </p:nvPr>
        </p:nvSpPr>
        <p:spPr>
          <a:xfrm>
            <a:off x="888024" y="1285517"/>
            <a:ext cx="16256975" cy="7550459"/>
          </a:xfrm>
        </p:spPr>
        <p:txBody>
          <a:bodyPr>
            <a:normAutofit/>
          </a:bodyPr>
          <a:lstStyle>
            <a:lvl1pPr marL="428625" indent="-428625">
              <a:buFont typeface="Arial" panose="020B0604020202020204" pitchFamily="34" charset="0"/>
              <a:buChar char="•"/>
              <a:defRPr sz="2700"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1028700" indent="-342900">
              <a:buFont typeface="Courier New" panose="02070309020205020404" pitchFamily="49" charset="0"/>
              <a:buChar char="o"/>
              <a:defRPr sz="2700"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stStyle>
          <a:p>
            <a:pPr lvl="0"/>
            <a:r>
              <a:rPr lang="en-US"/>
              <a:t>Body Text</a:t>
            </a:r>
          </a:p>
          <a:p>
            <a:pPr lvl="1"/>
            <a:r>
              <a:rPr lang="en-US"/>
              <a:t>Indent bullet Text</a:t>
            </a:r>
          </a:p>
        </p:txBody>
      </p:sp>
    </p:spTree>
    <p:extLst>
      <p:ext uri="{BB962C8B-B14F-4D97-AF65-F5344CB8AC3E}">
        <p14:creationId xmlns:p14="http://schemas.microsoft.com/office/powerpoint/2010/main" val="1244843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10.png"/><Relationship Id="rId2" Type="http://schemas.openxmlformats.org/officeDocument/2006/relationships/slideLayout" Target="../slideLayouts/slideLayout11.xml"/><Relationship Id="rId16" Type="http://schemas.openxmlformats.org/officeDocument/2006/relationships/theme" Target="../theme/theme2.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121212"/>
          </a:solidFill>
        </p:spPr>
        <p:txBody>
          <a:bodyPr wrap="square" lIns="0" tIns="0" rIns="0" bIns="0" rtlCol="0"/>
          <a:lstStyle/>
          <a:p>
            <a:endParaRPr/>
          </a:p>
        </p:txBody>
      </p:sp>
      <p:sp>
        <p:nvSpPr>
          <p:cNvPr id="2" name="Holder 2"/>
          <p:cNvSpPr>
            <a:spLocks noGrp="1"/>
          </p:cNvSpPr>
          <p:nvPr>
            <p:ph type="title"/>
          </p:nvPr>
        </p:nvSpPr>
        <p:spPr>
          <a:xfrm>
            <a:off x="844549" y="2070349"/>
            <a:ext cx="16598900" cy="1463675"/>
          </a:xfrm>
          <a:prstGeom prst="rect">
            <a:avLst/>
          </a:prstGeom>
        </p:spPr>
        <p:txBody>
          <a:bodyPr wrap="square" lIns="0" tIns="0" rIns="0" bIns="0">
            <a:spAutoFit/>
          </a:bodyPr>
          <a:lstStyle>
            <a:lvl1pPr>
              <a:defRPr sz="5100" b="1" i="0">
                <a:solidFill>
                  <a:schemeClr val="bg1"/>
                </a:solidFill>
                <a:latin typeface="Trebuchet MS"/>
                <a:cs typeface="Trebuchet MS"/>
              </a:defRPr>
            </a:lvl1pPr>
          </a:lstStyle>
          <a:p>
            <a:endParaRPr/>
          </a:p>
        </p:txBody>
      </p:sp>
      <p:sp>
        <p:nvSpPr>
          <p:cNvPr id="3" name="Holder 3"/>
          <p:cNvSpPr>
            <a:spLocks noGrp="1"/>
          </p:cNvSpPr>
          <p:nvPr>
            <p:ph type="body" idx="1"/>
          </p:nvPr>
        </p:nvSpPr>
        <p:spPr>
          <a:xfrm>
            <a:off x="914400" y="2366010"/>
            <a:ext cx="1645920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70" r:id="rId4"/>
    <p:sldLayoutId id="2147483669" r:id="rId5"/>
    <p:sldLayoutId id="2147483663" r:id="rId6"/>
    <p:sldLayoutId id="2147483664" r:id="rId7"/>
    <p:sldLayoutId id="2147483667" r:id="rId8"/>
    <p:sldLayoutId id="2147483665" r:id="rId9"/>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AEA9955-F1FD-00F5-41BE-818F1386F5E6}"/>
              </a:ext>
            </a:extLst>
          </p:cNvPr>
          <p:cNvSpPr>
            <a:spLocks noGrp="1"/>
          </p:cNvSpPr>
          <p:nvPr>
            <p:ph type="sldNum" sz="quarter" idx="4"/>
          </p:nvPr>
        </p:nvSpPr>
        <p:spPr>
          <a:xfrm>
            <a:off x="13787438" y="9539288"/>
            <a:ext cx="4114800" cy="547688"/>
          </a:xfrm>
          <a:prstGeom prst="rect">
            <a:avLst/>
          </a:prstGeom>
        </p:spPr>
        <p:txBody>
          <a:bodyPr vert="horz" lIns="91440" tIns="45720" rIns="91440" bIns="45720" rtlCol="0" anchor="ctr"/>
          <a:lstStyle>
            <a:lvl1pPr algn="r" eaLnBrk="1" fontAlgn="auto" hangingPunct="1">
              <a:spcBef>
                <a:spcPts val="0"/>
              </a:spcBef>
              <a:spcAft>
                <a:spcPts val="0"/>
              </a:spcAft>
              <a:defRPr sz="1800">
                <a:solidFill>
                  <a:srgbClr val="000000">
                    <a:tint val="75000"/>
                  </a:srgbClr>
                </a:solidFill>
                <a:latin typeface="Arial" panose="020B0604020202020204"/>
              </a:defRPr>
            </a:lvl1pPr>
          </a:lstStyle>
          <a:p>
            <a:pPr>
              <a:defRPr/>
            </a:pPr>
            <a:fld id="{E172E396-38D7-1546-A6A2-670BDD2A19A7}" type="slidenum">
              <a:rPr lang="en-US"/>
              <a:pPr>
                <a:defRPr/>
              </a:pPr>
              <a:t>‹#›</a:t>
            </a:fld>
            <a:endParaRPr lang="en-US"/>
          </a:p>
        </p:txBody>
      </p:sp>
      <p:sp>
        <p:nvSpPr>
          <p:cNvPr id="1027" name="Title Placeholder 1">
            <a:extLst>
              <a:ext uri="{FF2B5EF4-FFF2-40B4-BE49-F238E27FC236}">
                <a16:creationId xmlns:a16="http://schemas.microsoft.com/office/drawing/2014/main" id="{3D46C578-7F17-8B73-CB0D-C4228E2CF032}"/>
              </a:ext>
            </a:extLst>
          </p:cNvPr>
          <p:cNvSpPr>
            <a:spLocks noGrp="1" noChangeArrowheads="1"/>
          </p:cNvSpPr>
          <p:nvPr>
            <p:ph type="title"/>
          </p:nvPr>
        </p:nvSpPr>
        <p:spPr bwMode="auto">
          <a:xfrm>
            <a:off x="1257300" y="335757"/>
            <a:ext cx="15773400" cy="92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Title</a:t>
            </a:r>
          </a:p>
        </p:txBody>
      </p:sp>
      <p:sp>
        <p:nvSpPr>
          <p:cNvPr id="1028" name="Text Placeholder 11">
            <a:extLst>
              <a:ext uri="{FF2B5EF4-FFF2-40B4-BE49-F238E27FC236}">
                <a16:creationId xmlns:a16="http://schemas.microsoft.com/office/drawing/2014/main" id="{45C6A2D4-3E88-DF42-314E-E741258D2CB1}"/>
              </a:ext>
            </a:extLst>
          </p:cNvPr>
          <p:cNvSpPr>
            <a:spLocks noGrp="1" noChangeArrowheads="1"/>
          </p:cNvSpPr>
          <p:nvPr>
            <p:ph type="body" idx="1"/>
          </p:nvPr>
        </p:nvSpPr>
        <p:spPr bwMode="auto">
          <a:xfrm>
            <a:off x="1257300" y="1462088"/>
            <a:ext cx="15773400" cy="779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68329814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hf hdr="0" ftr="0" dt="0"/>
  <p:txStyles>
    <p:titleStyle>
      <a:lvl1pPr algn="l" rtl="0" eaLnBrk="1" fontAlgn="base" hangingPunct="1">
        <a:lnSpc>
          <a:spcPct val="90000"/>
        </a:lnSpc>
        <a:spcBef>
          <a:spcPct val="0"/>
        </a:spcBef>
        <a:spcAft>
          <a:spcPct val="0"/>
        </a:spcAft>
        <a:defRPr sz="5400" b="1" kern="1200">
          <a:solidFill>
            <a:schemeClr val="accent1"/>
          </a:solidFill>
          <a:latin typeface="Arial" panose="020B0604020202020204" pitchFamily="34" charset="0"/>
          <a:ea typeface="+mj-ea"/>
          <a:cs typeface="Arial" panose="020B0604020202020204" pitchFamily="34" charset="0"/>
        </a:defRPr>
      </a:lvl1pPr>
      <a:lvl2pPr algn="l" rtl="0" eaLnBrk="1" fontAlgn="base" hangingPunct="1">
        <a:lnSpc>
          <a:spcPct val="90000"/>
        </a:lnSpc>
        <a:spcBef>
          <a:spcPct val="0"/>
        </a:spcBef>
        <a:spcAft>
          <a:spcPct val="0"/>
        </a:spcAft>
        <a:defRPr sz="5400" b="1">
          <a:solidFill>
            <a:schemeClr val="accent1"/>
          </a:solidFill>
          <a:latin typeface="Arial" panose="020B0604020202020204" pitchFamily="34" charset="0"/>
          <a:cs typeface="Arial" panose="020B0604020202020204" pitchFamily="34" charset="0"/>
        </a:defRPr>
      </a:lvl2pPr>
      <a:lvl3pPr algn="l" rtl="0" eaLnBrk="1" fontAlgn="base" hangingPunct="1">
        <a:lnSpc>
          <a:spcPct val="90000"/>
        </a:lnSpc>
        <a:spcBef>
          <a:spcPct val="0"/>
        </a:spcBef>
        <a:spcAft>
          <a:spcPct val="0"/>
        </a:spcAft>
        <a:defRPr sz="5400" b="1">
          <a:solidFill>
            <a:schemeClr val="accent1"/>
          </a:solidFill>
          <a:latin typeface="Arial" panose="020B0604020202020204" pitchFamily="34" charset="0"/>
          <a:cs typeface="Arial" panose="020B0604020202020204" pitchFamily="34" charset="0"/>
        </a:defRPr>
      </a:lvl3pPr>
      <a:lvl4pPr algn="l" rtl="0" eaLnBrk="1" fontAlgn="base" hangingPunct="1">
        <a:lnSpc>
          <a:spcPct val="90000"/>
        </a:lnSpc>
        <a:spcBef>
          <a:spcPct val="0"/>
        </a:spcBef>
        <a:spcAft>
          <a:spcPct val="0"/>
        </a:spcAft>
        <a:defRPr sz="5400" b="1">
          <a:solidFill>
            <a:schemeClr val="accent1"/>
          </a:solidFill>
          <a:latin typeface="Arial" panose="020B0604020202020204" pitchFamily="34" charset="0"/>
          <a:cs typeface="Arial" panose="020B0604020202020204" pitchFamily="34" charset="0"/>
        </a:defRPr>
      </a:lvl4pPr>
      <a:lvl5pPr algn="l" rtl="0" eaLnBrk="1" fontAlgn="base" hangingPunct="1">
        <a:lnSpc>
          <a:spcPct val="90000"/>
        </a:lnSpc>
        <a:spcBef>
          <a:spcPct val="0"/>
        </a:spcBef>
        <a:spcAft>
          <a:spcPct val="0"/>
        </a:spcAft>
        <a:defRPr sz="5400" b="1">
          <a:solidFill>
            <a:schemeClr val="accent1"/>
          </a:solidFill>
          <a:latin typeface="Arial" panose="020B0604020202020204" pitchFamily="34" charset="0"/>
          <a:cs typeface="Arial" panose="020B0604020202020204" pitchFamily="34" charset="0"/>
        </a:defRPr>
      </a:lvl5pPr>
      <a:lvl6pPr marL="685800" algn="l" rtl="0" eaLnBrk="1" fontAlgn="base" hangingPunct="1">
        <a:lnSpc>
          <a:spcPct val="90000"/>
        </a:lnSpc>
        <a:spcBef>
          <a:spcPct val="0"/>
        </a:spcBef>
        <a:spcAft>
          <a:spcPct val="0"/>
        </a:spcAft>
        <a:defRPr sz="5400" b="1">
          <a:solidFill>
            <a:schemeClr val="accent1"/>
          </a:solidFill>
          <a:latin typeface="Arial" panose="020B0604020202020204" pitchFamily="34" charset="0"/>
          <a:cs typeface="Arial" panose="020B0604020202020204" pitchFamily="34" charset="0"/>
        </a:defRPr>
      </a:lvl6pPr>
      <a:lvl7pPr marL="1371600" algn="l" rtl="0" eaLnBrk="1" fontAlgn="base" hangingPunct="1">
        <a:lnSpc>
          <a:spcPct val="90000"/>
        </a:lnSpc>
        <a:spcBef>
          <a:spcPct val="0"/>
        </a:spcBef>
        <a:spcAft>
          <a:spcPct val="0"/>
        </a:spcAft>
        <a:defRPr sz="5400" b="1">
          <a:solidFill>
            <a:schemeClr val="accent1"/>
          </a:solidFill>
          <a:latin typeface="Arial" panose="020B0604020202020204" pitchFamily="34" charset="0"/>
          <a:cs typeface="Arial" panose="020B0604020202020204" pitchFamily="34" charset="0"/>
        </a:defRPr>
      </a:lvl7pPr>
      <a:lvl8pPr marL="2057400" algn="l" rtl="0" eaLnBrk="1" fontAlgn="base" hangingPunct="1">
        <a:lnSpc>
          <a:spcPct val="90000"/>
        </a:lnSpc>
        <a:spcBef>
          <a:spcPct val="0"/>
        </a:spcBef>
        <a:spcAft>
          <a:spcPct val="0"/>
        </a:spcAft>
        <a:defRPr sz="5400" b="1">
          <a:solidFill>
            <a:schemeClr val="accent1"/>
          </a:solidFill>
          <a:latin typeface="Arial" panose="020B0604020202020204" pitchFamily="34" charset="0"/>
          <a:cs typeface="Arial" panose="020B0604020202020204" pitchFamily="34" charset="0"/>
        </a:defRPr>
      </a:lvl8pPr>
      <a:lvl9pPr marL="2743200" algn="l" rtl="0" eaLnBrk="1" fontAlgn="base" hangingPunct="1">
        <a:lnSpc>
          <a:spcPct val="90000"/>
        </a:lnSpc>
        <a:spcBef>
          <a:spcPct val="0"/>
        </a:spcBef>
        <a:spcAft>
          <a:spcPct val="0"/>
        </a:spcAft>
        <a:defRPr sz="5400" b="1">
          <a:solidFill>
            <a:schemeClr val="accent1"/>
          </a:solidFill>
          <a:latin typeface="Arial" panose="020B0604020202020204" pitchFamily="34" charset="0"/>
          <a:cs typeface="Arial" panose="020B0604020202020204" pitchFamily="34" charset="0"/>
        </a:defRPr>
      </a:lvl9pPr>
    </p:titleStyle>
    <p:bodyStyle>
      <a:lvl1pPr marL="342900" indent="-342900" algn="l" rtl="0" eaLnBrk="1" fontAlgn="base" hangingPunct="1">
        <a:lnSpc>
          <a:spcPct val="90000"/>
        </a:lnSpc>
        <a:spcBef>
          <a:spcPts val="1500"/>
        </a:spcBef>
        <a:spcAft>
          <a:spcPct val="0"/>
        </a:spcAft>
        <a:buFont typeface="Arial" panose="020B0604020202020204" pitchFamily="34" charset="0"/>
        <a:buChar char="•"/>
        <a:defRPr sz="3600" kern="1200">
          <a:solidFill>
            <a:schemeClr val="tx2"/>
          </a:solidFill>
          <a:latin typeface="+mn-lt"/>
          <a:ea typeface="+mn-ea"/>
          <a:cs typeface="+mn-cs"/>
        </a:defRPr>
      </a:lvl1pPr>
      <a:lvl2pPr marL="1028700" indent="-342900" algn="l" rtl="0" eaLnBrk="1" fontAlgn="base" hangingPunct="1">
        <a:lnSpc>
          <a:spcPct val="90000"/>
        </a:lnSpc>
        <a:spcBef>
          <a:spcPts val="750"/>
        </a:spcBef>
        <a:spcAft>
          <a:spcPct val="0"/>
        </a:spcAft>
        <a:buFont typeface="Arial" panose="020B0604020202020204" pitchFamily="34" charset="0"/>
        <a:buChar char="•"/>
        <a:defRPr sz="3000" kern="1200">
          <a:solidFill>
            <a:schemeClr val="tx2"/>
          </a:solidFill>
          <a:latin typeface="+mn-lt"/>
          <a:ea typeface="+mn-ea"/>
          <a:cs typeface="+mn-cs"/>
        </a:defRPr>
      </a:lvl2pPr>
      <a:lvl3pPr marL="1714500" indent="-342900" algn="l" rtl="0" eaLnBrk="1" fontAlgn="base" hangingPunct="1">
        <a:lnSpc>
          <a:spcPct val="90000"/>
        </a:lnSpc>
        <a:spcBef>
          <a:spcPts val="750"/>
        </a:spcBef>
        <a:spcAft>
          <a:spcPct val="0"/>
        </a:spcAft>
        <a:buFont typeface="Arial" panose="020B0604020202020204" pitchFamily="34" charset="0"/>
        <a:buChar char="•"/>
        <a:defRPr kern="1200">
          <a:solidFill>
            <a:schemeClr val="tx2"/>
          </a:solidFill>
          <a:latin typeface="+mn-lt"/>
          <a:ea typeface="+mn-ea"/>
          <a:cs typeface="+mn-cs"/>
        </a:defRPr>
      </a:lvl3pPr>
      <a:lvl4pPr marL="2400300" indent="-342900" algn="l" rtl="0" eaLnBrk="1" fontAlgn="base" hangingPunct="1">
        <a:lnSpc>
          <a:spcPct val="90000"/>
        </a:lnSpc>
        <a:spcBef>
          <a:spcPts val="750"/>
        </a:spcBef>
        <a:spcAft>
          <a:spcPct val="0"/>
        </a:spcAft>
        <a:buFont typeface="Arial" panose="020B0604020202020204" pitchFamily="34" charset="0"/>
        <a:buChar char="•"/>
        <a:defRPr sz="2400" kern="1200">
          <a:solidFill>
            <a:schemeClr val="tx2"/>
          </a:solidFill>
          <a:latin typeface="+mn-lt"/>
          <a:ea typeface="+mn-ea"/>
          <a:cs typeface="+mn-cs"/>
        </a:defRPr>
      </a:lvl4pPr>
      <a:lvl5pPr marL="3086100" indent="-342900" algn="l" rtl="0" eaLnBrk="1" fontAlgn="base" hangingPunct="1">
        <a:lnSpc>
          <a:spcPct val="90000"/>
        </a:lnSpc>
        <a:spcBef>
          <a:spcPts val="750"/>
        </a:spcBef>
        <a:spcAft>
          <a:spcPct val="0"/>
        </a:spcAft>
        <a:buFont typeface="Arial" panose="020B0604020202020204" pitchFamily="34" charset="0"/>
        <a:buChar char="•"/>
        <a:defRPr sz="2400" kern="1200">
          <a:solidFill>
            <a:schemeClr val="tx2"/>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9.xml"/><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hyperlink" Target="https://www.medplace.com/free-tools" TargetMode="External"/><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medplace.com/free-tools"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medplace.com/" TargetMode="External"/><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hyperlink" Target="https://www.medplace.com/free-tools"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A1798-F6A6-04F1-C753-77D5B7E9B60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1D2584DD-DED9-CB1F-7CEA-9A511227A32D}"/>
              </a:ext>
            </a:extLst>
          </p:cNvPr>
          <p:cNvSpPr>
            <a:spLocks noGrp="1"/>
          </p:cNvSpPr>
          <p:nvPr>
            <p:ph type="subTitle" idx="4"/>
          </p:nvPr>
        </p:nvSpPr>
        <p:spPr/>
        <p:txBody>
          <a:bodyPr/>
          <a:lstStyle/>
          <a:p>
            <a:endParaRPr lang="en-US"/>
          </a:p>
        </p:txBody>
      </p:sp>
      <p:pic>
        <p:nvPicPr>
          <p:cNvPr id="5" name="Picture 4">
            <a:extLst>
              <a:ext uri="{FF2B5EF4-FFF2-40B4-BE49-F238E27FC236}">
                <a16:creationId xmlns:a16="http://schemas.microsoft.com/office/drawing/2014/main" id="{D2BD08C6-67D3-0D9C-2C9E-60CC12C4C1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1025109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0108405"/>
            <a:ext cx="18288000" cy="179070"/>
          </a:xfrm>
          <a:custGeom>
            <a:avLst/>
            <a:gdLst/>
            <a:ahLst/>
            <a:cxnLst/>
            <a:rect l="l" t="t" r="r" b="b"/>
            <a:pathLst>
              <a:path w="18288000" h="179070">
                <a:moveTo>
                  <a:pt x="0" y="178593"/>
                </a:moveTo>
                <a:lnTo>
                  <a:pt x="18287998" y="178593"/>
                </a:lnTo>
                <a:lnTo>
                  <a:pt x="18287998" y="0"/>
                </a:lnTo>
                <a:lnTo>
                  <a:pt x="0" y="0"/>
                </a:lnTo>
                <a:lnTo>
                  <a:pt x="0" y="178593"/>
                </a:lnTo>
                <a:close/>
              </a:path>
            </a:pathLst>
          </a:custGeom>
          <a:solidFill>
            <a:srgbClr val="121212"/>
          </a:solidFill>
        </p:spPr>
        <p:txBody>
          <a:bodyPr wrap="square" lIns="0" tIns="0" rIns="0" bIns="0" rtlCol="0"/>
          <a:lstStyle/>
          <a:p>
            <a:endParaRPr/>
          </a:p>
        </p:txBody>
      </p:sp>
      <p:grpSp>
        <p:nvGrpSpPr>
          <p:cNvPr id="3" name="object 3"/>
          <p:cNvGrpSpPr/>
          <p:nvPr/>
        </p:nvGrpSpPr>
        <p:grpSpPr>
          <a:xfrm>
            <a:off x="0" y="0"/>
            <a:ext cx="18288000" cy="10743527"/>
            <a:chOff x="0" y="180974"/>
            <a:chExt cx="18288000" cy="10376057"/>
          </a:xfrm>
        </p:grpSpPr>
        <p:sp>
          <p:nvSpPr>
            <p:cNvPr id="5" name="object 5"/>
            <p:cNvSpPr/>
            <p:nvPr/>
          </p:nvSpPr>
          <p:spPr>
            <a:xfrm>
              <a:off x="0" y="180974"/>
              <a:ext cx="18288000" cy="9927590"/>
            </a:xfrm>
            <a:custGeom>
              <a:avLst/>
              <a:gdLst/>
              <a:ahLst/>
              <a:cxnLst/>
              <a:rect l="l" t="t" r="r" b="b"/>
              <a:pathLst>
                <a:path w="18288000" h="9927590">
                  <a:moveTo>
                    <a:pt x="18287998" y="9927430"/>
                  </a:moveTo>
                  <a:lnTo>
                    <a:pt x="0" y="9927430"/>
                  </a:lnTo>
                  <a:lnTo>
                    <a:pt x="0" y="0"/>
                  </a:lnTo>
                  <a:lnTo>
                    <a:pt x="18287998" y="0"/>
                  </a:lnTo>
                  <a:lnTo>
                    <a:pt x="18287998" y="9927430"/>
                  </a:lnTo>
                  <a:close/>
                </a:path>
              </a:pathLst>
            </a:custGeom>
            <a:solidFill>
              <a:srgbClr val="1B043C"/>
            </a:solidFill>
          </p:spPr>
          <p:txBody>
            <a:bodyPr wrap="square" lIns="0" tIns="0" rIns="0" bIns="0" rtlCol="0"/>
            <a:lstStyle/>
            <a:p>
              <a:endParaRPr/>
            </a:p>
          </p:txBody>
        </p:sp>
        <p:sp>
          <p:nvSpPr>
            <p:cNvPr id="6" name="object 6"/>
            <p:cNvSpPr/>
            <p:nvPr/>
          </p:nvSpPr>
          <p:spPr>
            <a:xfrm>
              <a:off x="0" y="5667374"/>
              <a:ext cx="5372100" cy="4441190"/>
            </a:xfrm>
            <a:custGeom>
              <a:avLst/>
              <a:gdLst/>
              <a:ahLst/>
              <a:cxnLst/>
              <a:rect l="l" t="t" r="r" b="b"/>
              <a:pathLst>
                <a:path w="5372100" h="4441190">
                  <a:moveTo>
                    <a:pt x="5372087" y="2224087"/>
                  </a:moveTo>
                  <a:lnTo>
                    <a:pt x="5370906" y="2169490"/>
                  </a:lnTo>
                  <a:lnTo>
                    <a:pt x="5367375" y="2114956"/>
                  </a:lnTo>
                  <a:lnTo>
                    <a:pt x="5361470" y="2060498"/>
                  </a:lnTo>
                  <a:lnTo>
                    <a:pt x="5353202" y="2006092"/>
                  </a:lnTo>
                  <a:lnTo>
                    <a:pt x="5342572" y="1951824"/>
                  </a:lnTo>
                  <a:lnTo>
                    <a:pt x="5329618" y="1897748"/>
                  </a:lnTo>
                  <a:lnTo>
                    <a:pt x="5314327" y="1843874"/>
                  </a:lnTo>
                  <a:lnTo>
                    <a:pt x="5296687" y="1790192"/>
                  </a:lnTo>
                  <a:lnTo>
                    <a:pt x="5280914" y="1747431"/>
                  </a:lnTo>
                  <a:lnTo>
                    <a:pt x="5263667" y="1704886"/>
                  </a:lnTo>
                  <a:lnTo>
                    <a:pt x="5244947" y="1662531"/>
                  </a:lnTo>
                  <a:lnTo>
                    <a:pt x="5224767" y="1620405"/>
                  </a:lnTo>
                  <a:lnTo>
                    <a:pt x="5203114" y="1578470"/>
                  </a:lnTo>
                  <a:lnTo>
                    <a:pt x="5180012" y="1536788"/>
                  </a:lnTo>
                  <a:lnTo>
                    <a:pt x="5155489" y="1495399"/>
                  </a:lnTo>
                  <a:lnTo>
                    <a:pt x="5129542" y="1454302"/>
                  </a:lnTo>
                  <a:lnTo>
                    <a:pt x="5102174" y="1413497"/>
                  </a:lnTo>
                  <a:lnTo>
                    <a:pt x="5073370" y="1372971"/>
                  </a:lnTo>
                  <a:lnTo>
                    <a:pt x="5043182" y="1332776"/>
                  </a:lnTo>
                  <a:lnTo>
                    <a:pt x="5011610" y="1292948"/>
                  </a:lnTo>
                  <a:lnTo>
                    <a:pt x="4978679" y="1253490"/>
                  </a:lnTo>
                  <a:lnTo>
                    <a:pt x="4944389" y="1214386"/>
                  </a:lnTo>
                  <a:lnTo>
                    <a:pt x="4908715" y="1175664"/>
                  </a:lnTo>
                  <a:lnTo>
                    <a:pt x="4871720" y="1137335"/>
                  </a:lnTo>
                  <a:lnTo>
                    <a:pt x="4833417" y="1099464"/>
                  </a:lnTo>
                  <a:lnTo>
                    <a:pt x="4793818" y="1062012"/>
                  </a:lnTo>
                  <a:lnTo>
                    <a:pt x="4752924" y="1025017"/>
                  </a:lnTo>
                  <a:lnTo>
                    <a:pt x="4710735" y="988453"/>
                  </a:lnTo>
                  <a:lnTo>
                    <a:pt x="4674603" y="958354"/>
                  </a:lnTo>
                  <a:lnTo>
                    <a:pt x="4637633" y="928598"/>
                  </a:lnTo>
                  <a:lnTo>
                    <a:pt x="4599825" y="899210"/>
                  </a:lnTo>
                  <a:lnTo>
                    <a:pt x="4561167" y="870165"/>
                  </a:lnTo>
                  <a:lnTo>
                    <a:pt x="4526851" y="845248"/>
                  </a:lnTo>
                  <a:lnTo>
                    <a:pt x="4526305" y="844842"/>
                  </a:lnTo>
                  <a:lnTo>
                    <a:pt x="4521670" y="841476"/>
                  </a:lnTo>
                  <a:lnTo>
                    <a:pt x="4481322" y="813142"/>
                  </a:lnTo>
                  <a:lnTo>
                    <a:pt x="4440161" y="785190"/>
                  </a:lnTo>
                  <a:lnTo>
                    <a:pt x="4398226" y="757643"/>
                  </a:lnTo>
                  <a:lnTo>
                    <a:pt x="4355516" y="730491"/>
                  </a:lnTo>
                  <a:lnTo>
                    <a:pt x="4312018" y="703732"/>
                  </a:lnTo>
                  <a:lnTo>
                    <a:pt x="4267746" y="677379"/>
                  </a:lnTo>
                  <a:lnTo>
                    <a:pt x="4222686" y="651421"/>
                  </a:lnTo>
                  <a:lnTo>
                    <a:pt x="4176903" y="625894"/>
                  </a:lnTo>
                  <a:lnTo>
                    <a:pt x="4130395" y="600798"/>
                  </a:lnTo>
                  <a:lnTo>
                    <a:pt x="4083189" y="576148"/>
                  </a:lnTo>
                  <a:lnTo>
                    <a:pt x="4035285" y="551942"/>
                  </a:lnTo>
                  <a:lnTo>
                    <a:pt x="3986669" y="528180"/>
                  </a:lnTo>
                  <a:lnTo>
                    <a:pt x="3937343" y="504850"/>
                  </a:lnTo>
                  <a:lnTo>
                    <a:pt x="3894531" y="485216"/>
                  </a:lnTo>
                  <a:lnTo>
                    <a:pt x="3851262" y="465950"/>
                  </a:lnTo>
                  <a:lnTo>
                    <a:pt x="3807536" y="447014"/>
                  </a:lnTo>
                  <a:lnTo>
                    <a:pt x="3763340" y="428447"/>
                  </a:lnTo>
                  <a:lnTo>
                    <a:pt x="3718699" y="410222"/>
                  </a:lnTo>
                  <a:lnTo>
                    <a:pt x="3673589" y="392353"/>
                  </a:lnTo>
                  <a:lnTo>
                    <a:pt x="3628021" y="374827"/>
                  </a:lnTo>
                  <a:lnTo>
                    <a:pt x="3582022" y="357670"/>
                  </a:lnTo>
                  <a:lnTo>
                    <a:pt x="3535629" y="340893"/>
                  </a:lnTo>
                  <a:lnTo>
                    <a:pt x="3488829" y="324485"/>
                  </a:lnTo>
                  <a:lnTo>
                    <a:pt x="3441649" y="308457"/>
                  </a:lnTo>
                  <a:lnTo>
                    <a:pt x="3394062" y="292811"/>
                  </a:lnTo>
                  <a:lnTo>
                    <a:pt x="3346069" y="277520"/>
                  </a:lnTo>
                  <a:lnTo>
                    <a:pt x="3297694" y="262623"/>
                  </a:lnTo>
                  <a:lnTo>
                    <a:pt x="3248952" y="248107"/>
                  </a:lnTo>
                  <a:lnTo>
                    <a:pt x="3150476" y="220256"/>
                  </a:lnTo>
                  <a:lnTo>
                    <a:pt x="3050679" y="193992"/>
                  </a:lnTo>
                  <a:lnTo>
                    <a:pt x="2949562" y="169303"/>
                  </a:lnTo>
                  <a:lnTo>
                    <a:pt x="2847263" y="146240"/>
                  </a:lnTo>
                  <a:lnTo>
                    <a:pt x="2743924" y="124815"/>
                  </a:lnTo>
                  <a:lnTo>
                    <a:pt x="2639542" y="105041"/>
                  </a:lnTo>
                  <a:lnTo>
                    <a:pt x="2534158" y="86918"/>
                  </a:lnTo>
                  <a:lnTo>
                    <a:pt x="2427986" y="70497"/>
                  </a:lnTo>
                  <a:lnTo>
                    <a:pt x="2321064" y="55765"/>
                  </a:lnTo>
                  <a:lnTo>
                    <a:pt x="2213381" y="42735"/>
                  </a:lnTo>
                  <a:lnTo>
                    <a:pt x="2118664" y="32740"/>
                  </a:lnTo>
                  <a:lnTo>
                    <a:pt x="2023605" y="24079"/>
                  </a:lnTo>
                  <a:lnTo>
                    <a:pt x="1958378" y="19050"/>
                  </a:lnTo>
                  <a:lnTo>
                    <a:pt x="1832444" y="10718"/>
                  </a:lnTo>
                  <a:lnTo>
                    <a:pt x="1736458" y="6032"/>
                  </a:lnTo>
                  <a:lnTo>
                    <a:pt x="1640344" y="2679"/>
                  </a:lnTo>
                  <a:lnTo>
                    <a:pt x="1544129" y="673"/>
                  </a:lnTo>
                  <a:lnTo>
                    <a:pt x="1447787" y="0"/>
                  </a:lnTo>
                  <a:lnTo>
                    <a:pt x="1351457" y="673"/>
                  </a:lnTo>
                  <a:lnTo>
                    <a:pt x="1255242" y="2679"/>
                  </a:lnTo>
                  <a:lnTo>
                    <a:pt x="1159129" y="6032"/>
                  </a:lnTo>
                  <a:lnTo>
                    <a:pt x="1063142" y="10718"/>
                  </a:lnTo>
                  <a:lnTo>
                    <a:pt x="967384" y="16738"/>
                  </a:lnTo>
                  <a:lnTo>
                    <a:pt x="871982" y="24079"/>
                  </a:lnTo>
                  <a:lnTo>
                    <a:pt x="776922" y="32740"/>
                  </a:lnTo>
                  <a:lnTo>
                    <a:pt x="682205" y="42735"/>
                  </a:lnTo>
                  <a:lnTo>
                    <a:pt x="574522" y="55765"/>
                  </a:lnTo>
                  <a:lnTo>
                    <a:pt x="467601" y="70497"/>
                  </a:lnTo>
                  <a:lnTo>
                    <a:pt x="361429" y="86918"/>
                  </a:lnTo>
                  <a:lnTo>
                    <a:pt x="256044" y="105041"/>
                  </a:lnTo>
                  <a:lnTo>
                    <a:pt x="151663" y="124815"/>
                  </a:lnTo>
                  <a:lnTo>
                    <a:pt x="48323" y="146240"/>
                  </a:lnTo>
                  <a:lnTo>
                    <a:pt x="0" y="157137"/>
                  </a:lnTo>
                  <a:lnTo>
                    <a:pt x="0" y="176187"/>
                  </a:lnTo>
                  <a:lnTo>
                    <a:pt x="96405" y="155257"/>
                  </a:lnTo>
                  <a:lnTo>
                    <a:pt x="193332" y="135826"/>
                  </a:lnTo>
                  <a:lnTo>
                    <a:pt x="290766" y="117894"/>
                  </a:lnTo>
                  <a:lnTo>
                    <a:pt x="388696" y="101447"/>
                  </a:lnTo>
                  <a:lnTo>
                    <a:pt x="487146" y="86499"/>
                  </a:lnTo>
                  <a:lnTo>
                    <a:pt x="586105" y="73050"/>
                  </a:lnTo>
                  <a:lnTo>
                    <a:pt x="685571" y="61099"/>
                  </a:lnTo>
                  <a:lnTo>
                    <a:pt x="785545" y="50634"/>
                  </a:lnTo>
                  <a:lnTo>
                    <a:pt x="886028" y="41668"/>
                  </a:lnTo>
                  <a:lnTo>
                    <a:pt x="987031" y="34188"/>
                  </a:lnTo>
                  <a:lnTo>
                    <a:pt x="1088529" y="28206"/>
                  </a:lnTo>
                  <a:lnTo>
                    <a:pt x="1190536" y="23723"/>
                  </a:lnTo>
                  <a:lnTo>
                    <a:pt x="1293063" y="20739"/>
                  </a:lnTo>
                  <a:lnTo>
                    <a:pt x="1397914" y="19215"/>
                  </a:lnTo>
                  <a:lnTo>
                    <a:pt x="1447787" y="19050"/>
                  </a:lnTo>
                  <a:lnTo>
                    <a:pt x="1496568" y="19215"/>
                  </a:lnTo>
                  <a:lnTo>
                    <a:pt x="1591551" y="20548"/>
                  </a:lnTo>
                  <a:lnTo>
                    <a:pt x="1687245" y="23202"/>
                  </a:lnTo>
                  <a:lnTo>
                    <a:pt x="1782826" y="27190"/>
                  </a:lnTo>
                  <a:lnTo>
                    <a:pt x="1885073" y="32918"/>
                  </a:lnTo>
                  <a:lnTo>
                    <a:pt x="1993722" y="40703"/>
                  </a:lnTo>
                  <a:lnTo>
                    <a:pt x="2101926" y="50203"/>
                  </a:lnTo>
                  <a:lnTo>
                    <a:pt x="2209673" y="61429"/>
                  </a:lnTo>
                  <a:lnTo>
                    <a:pt x="2316823" y="74345"/>
                  </a:lnTo>
                  <a:lnTo>
                    <a:pt x="2423223" y="88950"/>
                  </a:lnTo>
                  <a:lnTo>
                    <a:pt x="2528874" y="105232"/>
                  </a:lnTo>
                  <a:lnTo>
                    <a:pt x="2633751" y="123190"/>
                  </a:lnTo>
                  <a:lnTo>
                    <a:pt x="2737624" y="142798"/>
                  </a:lnTo>
                  <a:lnTo>
                    <a:pt x="2840469" y="164033"/>
                  </a:lnTo>
                  <a:lnTo>
                    <a:pt x="2942272" y="186905"/>
                  </a:lnTo>
                  <a:lnTo>
                    <a:pt x="3042894" y="211378"/>
                  </a:lnTo>
                  <a:lnTo>
                    <a:pt x="3142208" y="237413"/>
                  </a:lnTo>
                  <a:lnTo>
                    <a:pt x="3240214" y="265023"/>
                  </a:lnTo>
                  <a:lnTo>
                    <a:pt x="3288715" y="279425"/>
                  </a:lnTo>
                  <a:lnTo>
                    <a:pt x="3336861" y="294195"/>
                  </a:lnTo>
                  <a:lnTo>
                    <a:pt x="3384613" y="309346"/>
                  </a:lnTo>
                  <a:lnTo>
                    <a:pt x="3431959" y="324866"/>
                  </a:lnTo>
                  <a:lnTo>
                    <a:pt x="3478923" y="340766"/>
                  </a:lnTo>
                  <a:lnTo>
                    <a:pt x="3525494" y="357022"/>
                  </a:lnTo>
                  <a:lnTo>
                    <a:pt x="3571659" y="373659"/>
                  </a:lnTo>
                  <a:lnTo>
                    <a:pt x="3617430" y="390664"/>
                  </a:lnTo>
                  <a:lnTo>
                    <a:pt x="3662781" y="408038"/>
                  </a:lnTo>
                  <a:lnTo>
                    <a:pt x="3707676" y="425754"/>
                  </a:lnTo>
                  <a:lnTo>
                    <a:pt x="3752100" y="443826"/>
                  </a:lnTo>
                  <a:lnTo>
                    <a:pt x="3796080" y="462241"/>
                  </a:lnTo>
                  <a:lnTo>
                    <a:pt x="3839591" y="480999"/>
                  </a:lnTo>
                  <a:lnTo>
                    <a:pt x="3882656" y="500113"/>
                  </a:lnTo>
                  <a:lnTo>
                    <a:pt x="3925252" y="519569"/>
                  </a:lnTo>
                  <a:lnTo>
                    <a:pt x="3974338" y="542696"/>
                  </a:lnTo>
                  <a:lnTo>
                    <a:pt x="4022725" y="566267"/>
                  </a:lnTo>
                  <a:lnTo>
                    <a:pt x="4070400" y="590270"/>
                  </a:lnTo>
                  <a:lnTo>
                    <a:pt x="4117378" y="614705"/>
                  </a:lnTo>
                  <a:lnTo>
                    <a:pt x="4163657" y="639584"/>
                  </a:lnTo>
                  <a:lnTo>
                    <a:pt x="4209224" y="664895"/>
                  </a:lnTo>
                  <a:lnTo>
                    <a:pt x="4254055" y="690626"/>
                  </a:lnTo>
                  <a:lnTo>
                    <a:pt x="4298112" y="716749"/>
                  </a:lnTo>
                  <a:lnTo>
                    <a:pt x="4341393" y="743280"/>
                  </a:lnTo>
                  <a:lnTo>
                    <a:pt x="4383900" y="770204"/>
                  </a:lnTo>
                  <a:lnTo>
                    <a:pt x="4425632" y="797521"/>
                  </a:lnTo>
                  <a:lnTo>
                    <a:pt x="4466590" y="825233"/>
                  </a:lnTo>
                  <a:lnTo>
                    <a:pt x="4506747" y="853325"/>
                  </a:lnTo>
                  <a:lnTo>
                    <a:pt x="4546054" y="881761"/>
                  </a:lnTo>
                  <a:lnTo>
                    <a:pt x="4584522" y="910551"/>
                  </a:lnTo>
                  <a:lnTo>
                    <a:pt x="4622152" y="939698"/>
                  </a:lnTo>
                  <a:lnTo>
                    <a:pt x="4658944" y="969187"/>
                  </a:lnTo>
                  <a:lnTo>
                    <a:pt x="4694885" y="999045"/>
                  </a:lnTo>
                  <a:lnTo>
                    <a:pt x="4736884" y="1035291"/>
                  </a:lnTo>
                  <a:lnTo>
                    <a:pt x="4777575" y="1071968"/>
                  </a:lnTo>
                  <a:lnTo>
                    <a:pt x="4816983" y="1109091"/>
                  </a:lnTo>
                  <a:lnTo>
                    <a:pt x="4855095" y="1146644"/>
                  </a:lnTo>
                  <a:lnTo>
                    <a:pt x="4891913" y="1184643"/>
                  </a:lnTo>
                  <a:lnTo>
                    <a:pt x="4927409" y="1223035"/>
                  </a:lnTo>
                  <a:lnTo>
                    <a:pt x="4961547" y="1261795"/>
                  </a:lnTo>
                  <a:lnTo>
                    <a:pt x="4994313" y="1300924"/>
                  </a:lnTo>
                  <a:lnTo>
                    <a:pt x="5025720" y="1340408"/>
                  </a:lnTo>
                  <a:lnTo>
                    <a:pt x="5055768" y="1380261"/>
                  </a:lnTo>
                  <a:lnTo>
                    <a:pt x="5084432" y="1420431"/>
                  </a:lnTo>
                  <a:lnTo>
                    <a:pt x="5111674" y="1460893"/>
                  </a:lnTo>
                  <a:lnTo>
                    <a:pt x="5137493" y="1501648"/>
                  </a:lnTo>
                  <a:lnTo>
                    <a:pt x="5161902" y="1542681"/>
                  </a:lnTo>
                  <a:lnTo>
                    <a:pt x="5184889" y="1584007"/>
                  </a:lnTo>
                  <a:lnTo>
                    <a:pt x="5206428" y="1625574"/>
                  </a:lnTo>
                  <a:lnTo>
                    <a:pt x="5226520" y="1667344"/>
                  </a:lnTo>
                  <a:lnTo>
                    <a:pt x="5245138" y="1709331"/>
                  </a:lnTo>
                  <a:lnTo>
                    <a:pt x="5262308" y="1751520"/>
                  </a:lnTo>
                  <a:lnTo>
                    <a:pt x="5278005" y="1793913"/>
                  </a:lnTo>
                  <a:lnTo>
                    <a:pt x="5295557" y="1847126"/>
                  </a:lnTo>
                  <a:lnTo>
                    <a:pt x="5310771" y="1900542"/>
                  </a:lnTo>
                  <a:lnTo>
                    <a:pt x="5323675" y="1954161"/>
                  </a:lnTo>
                  <a:lnTo>
                    <a:pt x="5334241" y="2007958"/>
                  </a:lnTo>
                  <a:lnTo>
                    <a:pt x="5342471" y="2061895"/>
                  </a:lnTo>
                  <a:lnTo>
                    <a:pt x="5348338" y="2115896"/>
                  </a:lnTo>
                  <a:lnTo>
                    <a:pt x="5351869" y="2169960"/>
                  </a:lnTo>
                  <a:lnTo>
                    <a:pt x="5353037" y="2224087"/>
                  </a:lnTo>
                  <a:lnTo>
                    <a:pt x="5353037" y="4441037"/>
                  </a:lnTo>
                  <a:lnTo>
                    <a:pt x="5372087" y="4441037"/>
                  </a:lnTo>
                  <a:lnTo>
                    <a:pt x="5372087" y="2224087"/>
                  </a:lnTo>
                  <a:close/>
                </a:path>
              </a:pathLst>
            </a:custGeom>
            <a:solidFill>
              <a:srgbClr val="70C7EF">
                <a:alpha val="10198"/>
              </a:srgbClr>
            </a:solidFill>
          </p:spPr>
          <p:txBody>
            <a:bodyPr wrap="square" lIns="0" tIns="0" rIns="0" bIns="0" rtlCol="0"/>
            <a:lstStyle/>
            <a:p>
              <a:endParaRPr/>
            </a:p>
          </p:txBody>
        </p:sp>
        <p:sp>
          <p:nvSpPr>
            <p:cNvPr id="7" name="object 7"/>
            <p:cNvSpPr/>
            <p:nvPr/>
          </p:nvSpPr>
          <p:spPr>
            <a:xfrm>
              <a:off x="0" y="6619875"/>
              <a:ext cx="4419600" cy="3488690"/>
            </a:xfrm>
            <a:custGeom>
              <a:avLst/>
              <a:gdLst/>
              <a:ahLst/>
              <a:cxnLst/>
              <a:rect l="l" t="t" r="r" b="b"/>
              <a:pathLst>
                <a:path w="4419600" h="3488690">
                  <a:moveTo>
                    <a:pt x="4419587" y="1747837"/>
                  </a:moveTo>
                  <a:lnTo>
                    <a:pt x="4418698" y="1704936"/>
                  </a:lnTo>
                  <a:lnTo>
                    <a:pt x="4416018" y="1662074"/>
                  </a:lnTo>
                  <a:lnTo>
                    <a:pt x="4411548" y="1619275"/>
                  </a:lnTo>
                  <a:lnTo>
                    <a:pt x="4405287" y="1576527"/>
                  </a:lnTo>
                  <a:lnTo>
                    <a:pt x="4397248" y="1533880"/>
                  </a:lnTo>
                  <a:lnTo>
                    <a:pt x="4387431" y="1491386"/>
                  </a:lnTo>
                  <a:lnTo>
                    <a:pt x="4375848" y="1449044"/>
                  </a:lnTo>
                  <a:lnTo>
                    <a:pt x="4362488" y="1406855"/>
                  </a:lnTo>
                  <a:lnTo>
                    <a:pt x="4347375" y="1364881"/>
                  </a:lnTo>
                  <a:lnTo>
                    <a:pt x="4330535" y="1323149"/>
                  </a:lnTo>
                  <a:lnTo>
                    <a:pt x="4311955" y="1281684"/>
                  </a:lnTo>
                  <a:lnTo>
                    <a:pt x="4291635" y="1240472"/>
                  </a:lnTo>
                  <a:lnTo>
                    <a:pt x="4269600" y="1199565"/>
                  </a:lnTo>
                  <a:lnTo>
                    <a:pt x="4245876" y="1159014"/>
                  </a:lnTo>
                  <a:lnTo>
                    <a:pt x="4220464" y="1118819"/>
                  </a:lnTo>
                  <a:lnTo>
                    <a:pt x="4193375" y="1078979"/>
                  </a:lnTo>
                  <a:lnTo>
                    <a:pt x="4164634" y="1039533"/>
                  </a:lnTo>
                  <a:lnTo>
                    <a:pt x="4134269" y="1000544"/>
                  </a:lnTo>
                  <a:lnTo>
                    <a:pt x="4102290" y="962012"/>
                  </a:lnTo>
                  <a:lnTo>
                    <a:pt x="4068686" y="923912"/>
                  </a:lnTo>
                  <a:lnTo>
                    <a:pt x="4033507" y="886320"/>
                  </a:lnTo>
                  <a:lnTo>
                    <a:pt x="3996791" y="849274"/>
                  </a:lnTo>
                  <a:lnTo>
                    <a:pt x="3958539" y="812761"/>
                  </a:lnTo>
                  <a:lnTo>
                    <a:pt x="3918750" y="776795"/>
                  </a:lnTo>
                  <a:lnTo>
                    <a:pt x="3877475" y="741413"/>
                  </a:lnTo>
                  <a:lnTo>
                    <a:pt x="3834765" y="706653"/>
                  </a:lnTo>
                  <a:lnTo>
                    <a:pt x="3790619" y="672528"/>
                  </a:lnTo>
                  <a:lnTo>
                    <a:pt x="3765512" y="654088"/>
                  </a:lnTo>
                  <a:lnTo>
                    <a:pt x="3764965" y="653681"/>
                  </a:lnTo>
                  <a:lnTo>
                    <a:pt x="3745026" y="639025"/>
                  </a:lnTo>
                  <a:lnTo>
                    <a:pt x="3707549" y="612698"/>
                  </a:lnTo>
                  <a:lnTo>
                    <a:pt x="3669233" y="586828"/>
                  </a:lnTo>
                  <a:lnTo>
                    <a:pt x="3630066" y="561416"/>
                  </a:lnTo>
                  <a:lnTo>
                    <a:pt x="3590048" y="536448"/>
                  </a:lnTo>
                  <a:lnTo>
                    <a:pt x="3549167" y="511937"/>
                  </a:lnTo>
                  <a:lnTo>
                    <a:pt x="3507498" y="487895"/>
                  </a:lnTo>
                  <a:lnTo>
                    <a:pt x="3465042" y="464362"/>
                  </a:lnTo>
                  <a:lnTo>
                    <a:pt x="3421824" y="441325"/>
                  </a:lnTo>
                  <a:lnTo>
                    <a:pt x="3377844" y="418782"/>
                  </a:lnTo>
                  <a:lnTo>
                    <a:pt x="3333089" y="396748"/>
                  </a:lnTo>
                  <a:lnTo>
                    <a:pt x="3287598" y="375234"/>
                  </a:lnTo>
                  <a:lnTo>
                    <a:pt x="3241433" y="354253"/>
                  </a:lnTo>
                  <a:lnTo>
                    <a:pt x="3194583" y="333819"/>
                  </a:lnTo>
                  <a:lnTo>
                    <a:pt x="3147047" y="313918"/>
                  </a:lnTo>
                  <a:lnTo>
                    <a:pt x="3098838" y="294563"/>
                  </a:lnTo>
                  <a:lnTo>
                    <a:pt x="3049981" y="275780"/>
                  </a:lnTo>
                  <a:lnTo>
                    <a:pt x="3000540" y="257568"/>
                  </a:lnTo>
                  <a:lnTo>
                    <a:pt x="2950514" y="239928"/>
                  </a:lnTo>
                  <a:lnTo>
                    <a:pt x="2899892" y="222872"/>
                  </a:lnTo>
                  <a:lnTo>
                    <a:pt x="2848686" y="206387"/>
                  </a:lnTo>
                  <a:lnTo>
                    <a:pt x="2796946" y="190500"/>
                  </a:lnTo>
                  <a:lnTo>
                    <a:pt x="2744711" y="175221"/>
                  </a:lnTo>
                  <a:lnTo>
                    <a:pt x="2691981" y="160553"/>
                  </a:lnTo>
                  <a:lnTo>
                    <a:pt x="2638755" y="146494"/>
                  </a:lnTo>
                  <a:lnTo>
                    <a:pt x="2585047" y="133045"/>
                  </a:lnTo>
                  <a:lnTo>
                    <a:pt x="2539962" y="122313"/>
                  </a:lnTo>
                  <a:lnTo>
                    <a:pt x="2494597" y="112026"/>
                  </a:lnTo>
                  <a:lnTo>
                    <a:pt x="2448636" y="102108"/>
                  </a:lnTo>
                  <a:lnTo>
                    <a:pt x="2356891" y="83794"/>
                  </a:lnTo>
                  <a:lnTo>
                    <a:pt x="2310460" y="75272"/>
                  </a:lnTo>
                  <a:lnTo>
                    <a:pt x="2263800" y="67183"/>
                  </a:lnTo>
                  <a:lnTo>
                    <a:pt x="2216937" y="59563"/>
                  </a:lnTo>
                  <a:lnTo>
                    <a:pt x="2169884" y="52387"/>
                  </a:lnTo>
                  <a:lnTo>
                    <a:pt x="2122640" y="45669"/>
                  </a:lnTo>
                  <a:lnTo>
                    <a:pt x="2074976" y="39370"/>
                  </a:lnTo>
                  <a:lnTo>
                    <a:pt x="1979777" y="28232"/>
                  </a:lnTo>
                  <a:lnTo>
                    <a:pt x="1885226" y="19050"/>
                  </a:lnTo>
                  <a:lnTo>
                    <a:pt x="1787448" y="11455"/>
                  </a:lnTo>
                  <a:lnTo>
                    <a:pt x="1690636" y="5854"/>
                  </a:lnTo>
                  <a:lnTo>
                    <a:pt x="1593608" y="2108"/>
                  </a:lnTo>
                  <a:lnTo>
                    <a:pt x="1496441" y="241"/>
                  </a:lnTo>
                  <a:lnTo>
                    <a:pt x="1447787" y="0"/>
                  </a:lnTo>
                  <a:lnTo>
                    <a:pt x="1399146" y="241"/>
                  </a:lnTo>
                  <a:lnTo>
                    <a:pt x="1301978" y="2108"/>
                  </a:lnTo>
                  <a:lnTo>
                    <a:pt x="1204950" y="5854"/>
                  </a:lnTo>
                  <a:lnTo>
                    <a:pt x="1108138" y="11455"/>
                  </a:lnTo>
                  <a:lnTo>
                    <a:pt x="1011745" y="18923"/>
                  </a:lnTo>
                  <a:lnTo>
                    <a:pt x="915809" y="28232"/>
                  </a:lnTo>
                  <a:lnTo>
                    <a:pt x="820610" y="39370"/>
                  </a:lnTo>
                  <a:lnTo>
                    <a:pt x="772947" y="45669"/>
                  </a:lnTo>
                  <a:lnTo>
                    <a:pt x="725703" y="52387"/>
                  </a:lnTo>
                  <a:lnTo>
                    <a:pt x="678649" y="59563"/>
                  </a:lnTo>
                  <a:lnTo>
                    <a:pt x="631786" y="67183"/>
                  </a:lnTo>
                  <a:lnTo>
                    <a:pt x="585127" y="75272"/>
                  </a:lnTo>
                  <a:lnTo>
                    <a:pt x="538695" y="83794"/>
                  </a:lnTo>
                  <a:lnTo>
                    <a:pt x="446951" y="102108"/>
                  </a:lnTo>
                  <a:lnTo>
                    <a:pt x="400989" y="112026"/>
                  </a:lnTo>
                  <a:lnTo>
                    <a:pt x="355625" y="122313"/>
                  </a:lnTo>
                  <a:lnTo>
                    <a:pt x="310540" y="133045"/>
                  </a:lnTo>
                  <a:lnTo>
                    <a:pt x="256832" y="146494"/>
                  </a:lnTo>
                  <a:lnTo>
                    <a:pt x="203606" y="160553"/>
                  </a:lnTo>
                  <a:lnTo>
                    <a:pt x="150876" y="175221"/>
                  </a:lnTo>
                  <a:lnTo>
                    <a:pt x="98640" y="190500"/>
                  </a:lnTo>
                  <a:lnTo>
                    <a:pt x="46901" y="206387"/>
                  </a:lnTo>
                  <a:lnTo>
                    <a:pt x="0" y="221488"/>
                  </a:lnTo>
                  <a:lnTo>
                    <a:pt x="0" y="241134"/>
                  </a:lnTo>
                  <a:lnTo>
                    <a:pt x="47536" y="225806"/>
                  </a:lnTo>
                  <a:lnTo>
                    <a:pt x="95453" y="211010"/>
                  </a:lnTo>
                  <a:lnTo>
                    <a:pt x="143738" y="196761"/>
                  </a:lnTo>
                  <a:lnTo>
                    <a:pt x="192405" y="183045"/>
                  </a:lnTo>
                  <a:lnTo>
                    <a:pt x="241439" y="169862"/>
                  </a:lnTo>
                  <a:lnTo>
                    <a:pt x="290842" y="157226"/>
                  </a:lnTo>
                  <a:lnTo>
                    <a:pt x="340614" y="145122"/>
                  </a:lnTo>
                  <a:lnTo>
                    <a:pt x="390766" y="133565"/>
                  </a:lnTo>
                  <a:lnTo>
                    <a:pt x="441286" y="122542"/>
                  </a:lnTo>
                  <a:lnTo>
                    <a:pt x="492315" y="112026"/>
                  </a:lnTo>
                  <a:lnTo>
                    <a:pt x="543445" y="102108"/>
                  </a:lnTo>
                  <a:lnTo>
                    <a:pt x="595071" y="92697"/>
                  </a:lnTo>
                  <a:lnTo>
                    <a:pt x="647280" y="83794"/>
                  </a:lnTo>
                  <a:lnTo>
                    <a:pt x="699465" y="75501"/>
                  </a:lnTo>
                  <a:lnTo>
                    <a:pt x="748576" y="68224"/>
                  </a:lnTo>
                  <a:lnTo>
                    <a:pt x="797801" y="61442"/>
                  </a:lnTo>
                  <a:lnTo>
                    <a:pt x="847140" y="55181"/>
                  </a:lnTo>
                  <a:lnTo>
                    <a:pt x="896594" y="49403"/>
                  </a:lnTo>
                  <a:lnTo>
                    <a:pt x="946150" y="44145"/>
                  </a:lnTo>
                  <a:lnTo>
                    <a:pt x="995819" y="39370"/>
                  </a:lnTo>
                  <a:lnTo>
                    <a:pt x="1045591" y="35115"/>
                  </a:lnTo>
                  <a:lnTo>
                    <a:pt x="1095476" y="31343"/>
                  </a:lnTo>
                  <a:lnTo>
                    <a:pt x="1145476" y="28092"/>
                  </a:lnTo>
                  <a:lnTo>
                    <a:pt x="1195590" y="25323"/>
                  </a:lnTo>
                  <a:lnTo>
                    <a:pt x="1245806" y="23063"/>
                  </a:lnTo>
                  <a:lnTo>
                    <a:pt x="1296136" y="21310"/>
                  </a:lnTo>
                  <a:lnTo>
                    <a:pt x="1399184" y="19265"/>
                  </a:lnTo>
                  <a:lnTo>
                    <a:pt x="1447787" y="19050"/>
                  </a:lnTo>
                  <a:lnTo>
                    <a:pt x="1495577" y="19265"/>
                  </a:lnTo>
                  <a:lnTo>
                    <a:pt x="1592681" y="21132"/>
                  </a:lnTo>
                  <a:lnTo>
                    <a:pt x="1689074" y="24841"/>
                  </a:lnTo>
                  <a:lnTo>
                    <a:pt x="1785277" y="30378"/>
                  </a:lnTo>
                  <a:lnTo>
                    <a:pt x="1881047" y="37769"/>
                  </a:lnTo>
                  <a:lnTo>
                    <a:pt x="1976361" y="46977"/>
                  </a:lnTo>
                  <a:lnTo>
                    <a:pt x="2071179" y="58026"/>
                  </a:lnTo>
                  <a:lnTo>
                    <a:pt x="2118309" y="64223"/>
                  </a:lnTo>
                  <a:lnTo>
                    <a:pt x="2165248" y="70866"/>
                  </a:lnTo>
                  <a:lnTo>
                    <a:pt x="2212009" y="77965"/>
                  </a:lnTo>
                  <a:lnTo>
                    <a:pt x="2258568" y="85509"/>
                  </a:lnTo>
                  <a:lnTo>
                    <a:pt x="2304935" y="93497"/>
                  </a:lnTo>
                  <a:lnTo>
                    <a:pt x="2360269" y="103670"/>
                  </a:lnTo>
                  <a:lnTo>
                    <a:pt x="2415209" y="114477"/>
                  </a:lnTo>
                  <a:lnTo>
                    <a:pt x="2469781" y="125907"/>
                  </a:lnTo>
                  <a:lnTo>
                    <a:pt x="2523960" y="137960"/>
                  </a:lnTo>
                  <a:lnTo>
                    <a:pt x="2577757" y="150647"/>
                  </a:lnTo>
                  <a:lnTo>
                    <a:pt x="2631122" y="163957"/>
                  </a:lnTo>
                  <a:lnTo>
                    <a:pt x="2684005" y="177863"/>
                  </a:lnTo>
                  <a:lnTo>
                    <a:pt x="2736392" y="192366"/>
                  </a:lnTo>
                  <a:lnTo>
                    <a:pt x="2788297" y="207479"/>
                  </a:lnTo>
                  <a:lnTo>
                    <a:pt x="2839707" y="223189"/>
                  </a:lnTo>
                  <a:lnTo>
                    <a:pt x="2890583" y="239483"/>
                  </a:lnTo>
                  <a:lnTo>
                    <a:pt x="2940888" y="256362"/>
                  </a:lnTo>
                  <a:lnTo>
                    <a:pt x="2990596" y="273799"/>
                  </a:lnTo>
                  <a:lnTo>
                    <a:pt x="3039719" y="291820"/>
                  </a:lnTo>
                  <a:lnTo>
                    <a:pt x="3088259" y="310413"/>
                  </a:lnTo>
                  <a:lnTo>
                    <a:pt x="3136163" y="329552"/>
                  </a:lnTo>
                  <a:lnTo>
                    <a:pt x="3183382" y="349224"/>
                  </a:lnTo>
                  <a:lnTo>
                    <a:pt x="3229940" y="369443"/>
                  </a:lnTo>
                  <a:lnTo>
                    <a:pt x="3275812" y="390194"/>
                  </a:lnTo>
                  <a:lnTo>
                    <a:pt x="3320999" y="411467"/>
                  </a:lnTo>
                  <a:lnTo>
                    <a:pt x="3365474" y="433273"/>
                  </a:lnTo>
                  <a:lnTo>
                    <a:pt x="3409175" y="455561"/>
                  </a:lnTo>
                  <a:lnTo>
                    <a:pt x="3452114" y="478345"/>
                  </a:lnTo>
                  <a:lnTo>
                    <a:pt x="3494290" y="501637"/>
                  </a:lnTo>
                  <a:lnTo>
                    <a:pt x="3535705" y="525411"/>
                  </a:lnTo>
                  <a:lnTo>
                    <a:pt x="3576307" y="549656"/>
                  </a:lnTo>
                  <a:lnTo>
                    <a:pt x="3616071" y="574344"/>
                  </a:lnTo>
                  <a:lnTo>
                    <a:pt x="3654996" y="599490"/>
                  </a:lnTo>
                  <a:lnTo>
                    <a:pt x="3693071" y="625081"/>
                  </a:lnTo>
                  <a:lnTo>
                    <a:pt x="3730294" y="651116"/>
                  </a:lnTo>
                  <a:lnTo>
                    <a:pt x="3775595" y="684250"/>
                  </a:lnTo>
                  <a:lnTo>
                    <a:pt x="3819461" y="718007"/>
                  </a:lnTo>
                  <a:lnTo>
                    <a:pt x="3861905" y="752386"/>
                  </a:lnTo>
                  <a:lnTo>
                    <a:pt x="3902913" y="787374"/>
                  </a:lnTo>
                  <a:lnTo>
                    <a:pt x="3942448" y="822960"/>
                  </a:lnTo>
                  <a:lnTo>
                    <a:pt x="3980446" y="859066"/>
                  </a:lnTo>
                  <a:lnTo>
                    <a:pt x="4016933" y="895718"/>
                  </a:lnTo>
                  <a:lnTo>
                    <a:pt x="4051884" y="932891"/>
                  </a:lnTo>
                  <a:lnTo>
                    <a:pt x="4085272" y="970572"/>
                  </a:lnTo>
                  <a:lnTo>
                    <a:pt x="4117048" y="1008684"/>
                  </a:lnTo>
                  <a:lnTo>
                    <a:pt x="4147223" y="1047254"/>
                  </a:lnTo>
                  <a:lnTo>
                    <a:pt x="4175772" y="1086269"/>
                  </a:lnTo>
                  <a:lnTo>
                    <a:pt x="4202696" y="1125677"/>
                  </a:lnTo>
                  <a:lnTo>
                    <a:pt x="4227944" y="1165428"/>
                  </a:lnTo>
                  <a:lnTo>
                    <a:pt x="4251503" y="1205547"/>
                  </a:lnTo>
                  <a:lnTo>
                    <a:pt x="4273397" y="1245997"/>
                  </a:lnTo>
                  <a:lnTo>
                    <a:pt x="4293590" y="1286764"/>
                  </a:lnTo>
                  <a:lnTo>
                    <a:pt x="4312056" y="1327785"/>
                  </a:lnTo>
                  <a:lnTo>
                    <a:pt x="4328795" y="1369047"/>
                  </a:lnTo>
                  <a:lnTo>
                    <a:pt x="4343806" y="1410576"/>
                  </a:lnTo>
                  <a:lnTo>
                    <a:pt x="4357078" y="1452295"/>
                  </a:lnTo>
                  <a:lnTo>
                    <a:pt x="4368584" y="1494180"/>
                  </a:lnTo>
                  <a:lnTo>
                    <a:pt x="4378337" y="1536204"/>
                  </a:lnTo>
                  <a:lnTo>
                    <a:pt x="4386326" y="1578394"/>
                  </a:lnTo>
                  <a:lnTo>
                    <a:pt x="4392549" y="1620672"/>
                  </a:lnTo>
                  <a:lnTo>
                    <a:pt x="4396994" y="1663014"/>
                  </a:lnTo>
                  <a:lnTo>
                    <a:pt x="4399661" y="1705406"/>
                  </a:lnTo>
                  <a:lnTo>
                    <a:pt x="4400537" y="1747837"/>
                  </a:lnTo>
                  <a:lnTo>
                    <a:pt x="4400537" y="3488537"/>
                  </a:lnTo>
                  <a:lnTo>
                    <a:pt x="4419587" y="3488537"/>
                  </a:lnTo>
                  <a:lnTo>
                    <a:pt x="4419587" y="1747837"/>
                  </a:lnTo>
                  <a:close/>
                </a:path>
              </a:pathLst>
            </a:custGeom>
            <a:solidFill>
              <a:srgbClr val="70C7EF">
                <a:alpha val="7058"/>
              </a:srgbClr>
            </a:solidFill>
          </p:spPr>
          <p:txBody>
            <a:bodyPr wrap="square" lIns="0" tIns="0" rIns="0" bIns="0" rtlCol="0"/>
            <a:lstStyle/>
            <a:p>
              <a:endParaRPr/>
            </a:p>
          </p:txBody>
        </p:sp>
        <p:pic>
          <p:nvPicPr>
            <p:cNvPr id="10" name="object 10"/>
            <p:cNvPicPr/>
            <p:nvPr/>
          </p:nvPicPr>
          <p:blipFill>
            <a:blip r:embed="rId2" cstate="print"/>
            <a:stretch>
              <a:fillRect/>
            </a:stretch>
          </p:blipFill>
          <p:spPr>
            <a:xfrm>
              <a:off x="648856" y="629601"/>
              <a:ext cx="6210299" cy="9927430"/>
            </a:xfrm>
            <a:prstGeom prst="rect">
              <a:avLst/>
            </a:prstGeom>
          </p:spPr>
        </p:pic>
        <p:pic>
          <p:nvPicPr>
            <p:cNvPr id="11" name="object 11" descr="Medplace"/>
            <p:cNvPicPr/>
            <p:nvPr/>
          </p:nvPicPr>
          <p:blipFill>
            <a:blip r:embed="rId3" cstate="print"/>
            <a:stretch>
              <a:fillRect/>
            </a:stretch>
          </p:blipFill>
          <p:spPr>
            <a:xfrm>
              <a:off x="857250" y="847725"/>
              <a:ext cx="2381249" cy="590549"/>
            </a:xfrm>
            <a:prstGeom prst="rect">
              <a:avLst/>
            </a:prstGeom>
          </p:spPr>
        </p:pic>
      </p:grpSp>
      <p:sp>
        <p:nvSpPr>
          <p:cNvPr id="12" name="object 12"/>
          <p:cNvSpPr txBox="1"/>
          <p:nvPr/>
        </p:nvSpPr>
        <p:spPr>
          <a:xfrm>
            <a:off x="844549" y="3057866"/>
            <a:ext cx="4120671" cy="377026"/>
          </a:xfrm>
          <a:prstGeom prst="rect">
            <a:avLst/>
          </a:prstGeom>
        </p:spPr>
        <p:txBody>
          <a:bodyPr vert="horz" wrap="square" lIns="0" tIns="15240" rIns="0" bIns="0" rtlCol="0" anchor="t">
            <a:spAutoFit/>
          </a:bodyPr>
          <a:lstStyle/>
          <a:p>
            <a:pPr marL="12700">
              <a:spcBef>
                <a:spcPts val="120"/>
              </a:spcBef>
            </a:pPr>
            <a:r>
              <a:rPr lang="en-US" sz="2350" b="1" spc="600">
                <a:solidFill>
                  <a:srgbClr val="70C7EF"/>
                </a:solidFill>
                <a:latin typeface="Trebuchet MS"/>
                <a:cs typeface="Trebuchet MS"/>
              </a:rPr>
              <a:t>A CNECT WEBINAR</a:t>
            </a:r>
            <a:endParaRPr sz="2350">
              <a:latin typeface="Trebuchet MS"/>
              <a:cs typeface="Trebuchet MS"/>
            </a:endParaRPr>
          </a:p>
        </p:txBody>
      </p:sp>
      <p:sp>
        <p:nvSpPr>
          <p:cNvPr id="13" name="object 13" descr="$PPTXTitle"/>
          <p:cNvSpPr txBox="1">
            <a:spLocks noGrp="1"/>
          </p:cNvSpPr>
          <p:nvPr>
            <p:ph type="title"/>
          </p:nvPr>
        </p:nvSpPr>
        <p:spPr>
          <a:xfrm>
            <a:off x="844549" y="3524928"/>
            <a:ext cx="7620000" cy="3847464"/>
          </a:xfrm>
          <a:prstGeom prst="rect">
            <a:avLst/>
          </a:prstGeom>
        </p:spPr>
        <p:txBody>
          <a:bodyPr vert="horz" wrap="square" lIns="0" tIns="231775" rIns="0" bIns="0" rtlCol="0">
            <a:spAutoFit/>
          </a:bodyPr>
          <a:lstStyle/>
          <a:p>
            <a:pPr marL="12700" marR="5080">
              <a:lnSpc>
                <a:spcPts val="7650"/>
              </a:lnSpc>
              <a:spcBef>
                <a:spcPts val="1825"/>
              </a:spcBef>
            </a:pPr>
            <a:r>
              <a:rPr sz="7850"/>
              <a:t>Peer Review That Holds Up</a:t>
            </a:r>
          </a:p>
          <a:p>
            <a:pPr marL="12700" marR="229870">
              <a:lnSpc>
                <a:spcPct val="113799"/>
              </a:lnSpc>
              <a:spcBef>
                <a:spcPts val="1580"/>
              </a:spcBef>
            </a:pPr>
            <a:r>
              <a:rPr sz="2800">
                <a:solidFill>
                  <a:srgbClr val="B4C3D5"/>
                </a:solidFill>
              </a:rPr>
              <a:t>What HRSA and FTCA expect — and what changes when you stop doing it in-house.</a:t>
            </a:r>
            <a:endParaRPr sz="2800"/>
          </a:p>
        </p:txBody>
      </p:sp>
      <p:pic>
        <p:nvPicPr>
          <p:cNvPr id="17" name="Picture 16" descr="Doctors discussing test results">
            <a:extLst>
              <a:ext uri="{FF2B5EF4-FFF2-40B4-BE49-F238E27FC236}">
                <a16:creationId xmlns:a16="http://schemas.microsoft.com/office/drawing/2014/main" id="{BC0406F7-5E24-1930-8CC2-C2177C0E167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15800" y="2370583"/>
            <a:ext cx="8925318" cy="5948759"/>
          </a:xfrm>
          <a:prstGeom prst="roundRect">
            <a:avLst>
              <a:gd name="adj" fmla="val 8594"/>
            </a:avLst>
          </a:prstGeom>
          <a:solidFill>
            <a:srgbClr val="FFFFFF">
              <a:shade val="85000"/>
            </a:srgbClr>
          </a:solidFill>
          <a:ln>
            <a:noFill/>
          </a:ln>
          <a:effectLst>
            <a:reflection blurRad="12700" stA="38000" endPos="0" dist="5000" dir="5400000" sy="-100000" algn="bl" rotWithShape="0"/>
          </a:effectLst>
        </p:spPr>
      </p:pic>
    </p:spTree>
    <p:extLst>
      <p:ext uri="{BB962C8B-B14F-4D97-AF65-F5344CB8AC3E}">
        <p14:creationId xmlns:p14="http://schemas.microsoft.com/office/powerpoint/2010/main" val="2599964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descr="Medplace"/>
          <p:cNvPicPr/>
          <p:nvPr/>
        </p:nvPicPr>
        <p:blipFill>
          <a:blip r:embed="rId2" cstate="print"/>
          <a:stretch>
            <a:fillRect/>
          </a:stretch>
        </p:blipFill>
        <p:spPr>
          <a:xfrm>
            <a:off x="857250" y="523874"/>
            <a:ext cx="1924049" cy="476249"/>
          </a:xfrm>
          <a:prstGeom prst="rect">
            <a:avLst/>
          </a:prstGeom>
        </p:spPr>
      </p:pic>
      <p:sp>
        <p:nvSpPr>
          <p:cNvPr id="5" name="object 5" descr="$PPTXTitle"/>
          <p:cNvSpPr txBox="1">
            <a:spLocks noGrp="1"/>
          </p:cNvSpPr>
          <p:nvPr>
            <p:ph type="title"/>
          </p:nvPr>
        </p:nvSpPr>
        <p:spPr>
          <a:xfrm>
            <a:off x="844549" y="4381841"/>
            <a:ext cx="10598785" cy="1885314"/>
          </a:xfrm>
          <a:prstGeom prst="rect">
            <a:avLst/>
          </a:prstGeom>
        </p:spPr>
        <p:txBody>
          <a:bodyPr vert="horz" wrap="square" lIns="0" tIns="15240" rIns="0" bIns="0" rtlCol="0">
            <a:spAutoFit/>
          </a:bodyPr>
          <a:lstStyle/>
          <a:p>
            <a:pPr marL="12700">
              <a:lnSpc>
                <a:spcPct val="100000"/>
              </a:lnSpc>
              <a:spcBef>
                <a:spcPts val="120"/>
              </a:spcBef>
            </a:pPr>
            <a:r>
              <a:rPr lang="pt-BR" sz="2350" spc="600">
                <a:solidFill>
                  <a:srgbClr val="70C7EF"/>
                </a:solidFill>
              </a:rPr>
              <a:t>PART ONE</a:t>
            </a:r>
            <a:endParaRPr lang="pt-BR" sz="2350"/>
          </a:p>
          <a:p>
            <a:pPr marL="12700">
              <a:lnSpc>
                <a:spcPct val="100000"/>
              </a:lnSpc>
              <a:spcBef>
                <a:spcPts val="280"/>
              </a:spcBef>
            </a:pPr>
            <a:r>
              <a:rPr lang="pt-BR" sz="9600"/>
              <a:t>Why It Matters</a:t>
            </a:r>
          </a:p>
        </p:txBody>
      </p:sp>
      <p:sp>
        <p:nvSpPr>
          <p:cNvPr id="6" name="object 6"/>
          <p:cNvSpPr/>
          <p:nvPr/>
        </p:nvSpPr>
        <p:spPr>
          <a:xfrm>
            <a:off x="857249" y="6486522"/>
            <a:ext cx="1333500" cy="57150"/>
          </a:xfrm>
          <a:custGeom>
            <a:avLst/>
            <a:gdLst/>
            <a:ahLst/>
            <a:cxnLst/>
            <a:rect l="l" t="t" r="r" b="b"/>
            <a:pathLst>
              <a:path w="1333500" h="57150">
                <a:moveTo>
                  <a:pt x="1308714" y="57145"/>
                </a:moveTo>
                <a:lnTo>
                  <a:pt x="24785" y="57145"/>
                </a:lnTo>
                <a:lnTo>
                  <a:pt x="21140" y="56419"/>
                </a:lnTo>
                <a:lnTo>
                  <a:pt x="0" y="32361"/>
                </a:lnTo>
                <a:lnTo>
                  <a:pt x="0" y="28574"/>
                </a:lnTo>
                <a:lnTo>
                  <a:pt x="0" y="24780"/>
                </a:lnTo>
                <a:lnTo>
                  <a:pt x="24785" y="0"/>
                </a:lnTo>
                <a:lnTo>
                  <a:pt x="1308714" y="0"/>
                </a:lnTo>
                <a:lnTo>
                  <a:pt x="1333499" y="24780"/>
                </a:lnTo>
                <a:lnTo>
                  <a:pt x="1333499" y="32361"/>
                </a:lnTo>
                <a:lnTo>
                  <a:pt x="1312359" y="56419"/>
                </a:lnTo>
                <a:lnTo>
                  <a:pt x="1308714" y="57145"/>
                </a:lnTo>
                <a:close/>
              </a:path>
            </a:pathLst>
          </a:custGeom>
          <a:solidFill>
            <a:srgbClr val="70C7EF"/>
          </a:solidFill>
        </p:spPr>
        <p:txBody>
          <a:bodyPr wrap="square" lIns="0" tIns="0" rIns="0" bIns="0" rtlCol="0"/>
          <a:lstStyle/>
          <a:p>
            <a:endParaRPr/>
          </a:p>
        </p:txBody>
      </p:sp>
    </p:spTree>
    <p:extLst>
      <p:ext uri="{BB962C8B-B14F-4D97-AF65-F5344CB8AC3E}">
        <p14:creationId xmlns:p14="http://schemas.microsoft.com/office/powerpoint/2010/main" val="4059946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759979" y="512356"/>
            <a:ext cx="2670331" cy="299440"/>
          </a:xfrm>
          <a:prstGeom prst="rect">
            <a:avLst/>
          </a:prstGeom>
        </p:spPr>
        <p:txBody>
          <a:bodyPr vert="horz" wrap="square" lIns="0" tIns="14604" rIns="0" bIns="0" rtlCol="0" anchor="t">
            <a:spAutoFit/>
          </a:bodyPr>
          <a:lstStyle/>
          <a:p>
            <a:pPr marL="12700" algn="r">
              <a:spcBef>
                <a:spcPts val="114"/>
              </a:spcBef>
            </a:pPr>
            <a:r>
              <a:rPr lang="en-US" sz="1850" b="1" spc="600">
                <a:solidFill>
                  <a:srgbClr val="98ACC6"/>
                </a:solidFill>
                <a:latin typeface="Trebuchet MS"/>
                <a:cs typeface="Trebuchet MS"/>
              </a:rPr>
              <a:t>COMPLIANCE</a:t>
            </a:r>
            <a:endParaRPr sz="1850">
              <a:latin typeface="Trebuchet MS"/>
              <a:cs typeface="Trebuchet MS"/>
            </a:endParaRPr>
          </a:p>
        </p:txBody>
      </p:sp>
      <p:sp>
        <p:nvSpPr>
          <p:cNvPr id="3" name="object 3"/>
          <p:cNvSpPr txBox="1"/>
          <p:nvPr/>
        </p:nvSpPr>
        <p:spPr>
          <a:xfrm>
            <a:off x="844549" y="1721063"/>
            <a:ext cx="3105785" cy="334010"/>
          </a:xfrm>
          <a:prstGeom prst="rect">
            <a:avLst/>
          </a:prstGeom>
        </p:spPr>
        <p:txBody>
          <a:bodyPr vert="horz" wrap="square" lIns="0" tIns="15240" rIns="0" bIns="0" rtlCol="0">
            <a:spAutoFit/>
          </a:bodyPr>
          <a:lstStyle/>
          <a:p>
            <a:pPr marL="12700">
              <a:lnSpc>
                <a:spcPct val="100000"/>
              </a:lnSpc>
              <a:spcBef>
                <a:spcPts val="120"/>
              </a:spcBef>
            </a:pPr>
            <a:r>
              <a:rPr sz="2000" b="1" spc="600">
                <a:solidFill>
                  <a:srgbClr val="70C7EF"/>
                </a:solidFill>
                <a:latin typeface="Trebuchet MS"/>
                <a:cs typeface="Trebuchet MS"/>
              </a:rPr>
              <a:t>HRSA · FTCA</a:t>
            </a:r>
            <a:endParaRPr sz="2000">
              <a:latin typeface="Trebuchet MS"/>
              <a:cs typeface="Trebuchet MS"/>
            </a:endParaRPr>
          </a:p>
        </p:txBody>
      </p:sp>
      <p:sp>
        <p:nvSpPr>
          <p:cNvPr id="4" name="object 4" descr="$PPTXTitle"/>
          <p:cNvSpPr txBox="1">
            <a:spLocks noGrp="1"/>
          </p:cNvSpPr>
          <p:nvPr>
            <p:ph type="title"/>
          </p:nvPr>
        </p:nvSpPr>
        <p:spPr>
          <a:prstGeom prst="rect">
            <a:avLst/>
          </a:prstGeom>
        </p:spPr>
        <p:txBody>
          <a:bodyPr vert="horz" wrap="square" lIns="0" tIns="15240" rIns="0" bIns="0" rtlCol="0">
            <a:spAutoFit/>
          </a:bodyPr>
          <a:lstStyle/>
          <a:p>
            <a:pPr marL="12700">
              <a:lnSpc>
                <a:spcPts val="5650"/>
              </a:lnSpc>
              <a:spcBef>
                <a:spcPts val="120"/>
              </a:spcBef>
            </a:pPr>
            <a:r>
              <a:t>Peer review</a:t>
            </a:r>
          </a:p>
          <a:p>
            <a:pPr marL="12700">
              <a:lnSpc>
                <a:spcPts val="5650"/>
              </a:lnSpc>
            </a:pPr>
            <a:r>
              <a:t>isn’t optional</a:t>
            </a:r>
          </a:p>
        </p:txBody>
      </p:sp>
      <p:sp>
        <p:nvSpPr>
          <p:cNvPr id="5" name="object 5"/>
          <p:cNvSpPr/>
          <p:nvPr/>
        </p:nvSpPr>
        <p:spPr>
          <a:xfrm>
            <a:off x="857249" y="3981444"/>
            <a:ext cx="533400" cy="533400"/>
          </a:xfrm>
          <a:custGeom>
            <a:avLst/>
            <a:gdLst/>
            <a:ahLst/>
            <a:cxnLst/>
            <a:rect l="l" t="t" r="r" b="b"/>
            <a:pathLst>
              <a:path w="533400" h="533400">
                <a:moveTo>
                  <a:pt x="266699" y="533399"/>
                </a:moveTo>
                <a:lnTo>
                  <a:pt x="227566" y="530511"/>
                </a:lnTo>
                <a:lnTo>
                  <a:pt x="189281" y="521911"/>
                </a:lnTo>
                <a:lnTo>
                  <a:pt x="152670" y="507774"/>
                </a:lnTo>
                <a:lnTo>
                  <a:pt x="118529" y="488435"/>
                </a:lnTo>
                <a:lnTo>
                  <a:pt x="87595" y="464309"/>
                </a:lnTo>
                <a:lnTo>
                  <a:pt x="60538" y="435889"/>
                </a:lnTo>
                <a:lnTo>
                  <a:pt x="37943" y="403799"/>
                </a:lnTo>
                <a:lnTo>
                  <a:pt x="20301" y="368749"/>
                </a:lnTo>
                <a:lnTo>
                  <a:pt x="7992" y="331495"/>
                </a:lnTo>
                <a:lnTo>
                  <a:pt x="1284" y="292847"/>
                </a:lnTo>
                <a:lnTo>
                  <a:pt x="0" y="266699"/>
                </a:lnTo>
                <a:lnTo>
                  <a:pt x="321" y="253616"/>
                </a:lnTo>
                <a:lnTo>
                  <a:pt x="5124" y="214647"/>
                </a:lnTo>
                <a:lnTo>
                  <a:pt x="15590" y="176834"/>
                </a:lnTo>
                <a:lnTo>
                  <a:pt x="31491" y="140968"/>
                </a:lnTo>
                <a:lnTo>
                  <a:pt x="52484" y="107819"/>
                </a:lnTo>
                <a:lnTo>
                  <a:pt x="78114" y="78106"/>
                </a:lnTo>
                <a:lnTo>
                  <a:pt x="107826" y="52476"/>
                </a:lnTo>
                <a:lnTo>
                  <a:pt x="140978" y="31486"/>
                </a:lnTo>
                <a:lnTo>
                  <a:pt x="176851" y="15584"/>
                </a:lnTo>
                <a:lnTo>
                  <a:pt x="214669" y="5125"/>
                </a:lnTo>
                <a:lnTo>
                  <a:pt x="253613" y="329"/>
                </a:lnTo>
                <a:lnTo>
                  <a:pt x="266699" y="0"/>
                </a:lnTo>
                <a:lnTo>
                  <a:pt x="279786" y="329"/>
                </a:lnTo>
                <a:lnTo>
                  <a:pt x="318730" y="5125"/>
                </a:lnTo>
                <a:lnTo>
                  <a:pt x="356548" y="15584"/>
                </a:lnTo>
                <a:lnTo>
                  <a:pt x="392421" y="31486"/>
                </a:lnTo>
                <a:lnTo>
                  <a:pt x="425572" y="52475"/>
                </a:lnTo>
                <a:lnTo>
                  <a:pt x="455285" y="78106"/>
                </a:lnTo>
                <a:lnTo>
                  <a:pt x="480915" y="107819"/>
                </a:lnTo>
                <a:lnTo>
                  <a:pt x="501908" y="140968"/>
                </a:lnTo>
                <a:lnTo>
                  <a:pt x="517809" y="176843"/>
                </a:lnTo>
                <a:lnTo>
                  <a:pt x="528275" y="214647"/>
                </a:lnTo>
                <a:lnTo>
                  <a:pt x="533078" y="253612"/>
                </a:lnTo>
                <a:lnTo>
                  <a:pt x="533399" y="266699"/>
                </a:lnTo>
                <a:lnTo>
                  <a:pt x="533078" y="279787"/>
                </a:lnTo>
                <a:lnTo>
                  <a:pt x="528275" y="318715"/>
                </a:lnTo>
                <a:lnTo>
                  <a:pt x="517809" y="356532"/>
                </a:lnTo>
                <a:lnTo>
                  <a:pt x="501908" y="392404"/>
                </a:lnTo>
                <a:lnTo>
                  <a:pt x="480915" y="425557"/>
                </a:lnTo>
                <a:lnTo>
                  <a:pt x="455285" y="455274"/>
                </a:lnTo>
                <a:lnTo>
                  <a:pt x="425572" y="480906"/>
                </a:lnTo>
                <a:lnTo>
                  <a:pt x="392421" y="501895"/>
                </a:lnTo>
                <a:lnTo>
                  <a:pt x="356548" y="517797"/>
                </a:lnTo>
                <a:lnTo>
                  <a:pt x="318730" y="528256"/>
                </a:lnTo>
                <a:lnTo>
                  <a:pt x="279786" y="533079"/>
                </a:lnTo>
                <a:lnTo>
                  <a:pt x="266699" y="533399"/>
                </a:lnTo>
                <a:close/>
              </a:path>
            </a:pathLst>
          </a:custGeom>
          <a:solidFill>
            <a:srgbClr val="70C7EF"/>
          </a:solidFill>
        </p:spPr>
        <p:txBody>
          <a:bodyPr wrap="square" lIns="0" tIns="0" rIns="0" bIns="0" rtlCol="0"/>
          <a:lstStyle/>
          <a:p>
            <a:endParaRPr/>
          </a:p>
        </p:txBody>
      </p:sp>
      <p:sp>
        <p:nvSpPr>
          <p:cNvPr id="6" name="object 6"/>
          <p:cNvSpPr txBox="1"/>
          <p:nvPr/>
        </p:nvSpPr>
        <p:spPr>
          <a:xfrm>
            <a:off x="1004093" y="4052800"/>
            <a:ext cx="250825" cy="370840"/>
          </a:xfrm>
          <a:prstGeom prst="rect">
            <a:avLst/>
          </a:prstGeom>
        </p:spPr>
        <p:txBody>
          <a:bodyPr vert="horz" wrap="square" lIns="0" tIns="13970" rIns="0" bIns="0" rtlCol="0">
            <a:spAutoFit/>
          </a:bodyPr>
          <a:lstStyle/>
          <a:p>
            <a:pPr marL="12700">
              <a:lnSpc>
                <a:spcPct val="100000"/>
              </a:lnSpc>
              <a:spcBef>
                <a:spcPts val="110"/>
              </a:spcBef>
            </a:pPr>
            <a:r>
              <a:rPr sz="2250">
                <a:solidFill>
                  <a:srgbClr val="1B043C"/>
                </a:solidFill>
                <a:latin typeface="Segoe UI Symbol"/>
                <a:cs typeface="Segoe UI Symbol"/>
              </a:rPr>
              <a:t>✓</a:t>
            </a:r>
            <a:endParaRPr sz="2250">
              <a:latin typeface="Segoe UI Symbol"/>
              <a:cs typeface="Segoe UI Symbol"/>
            </a:endParaRPr>
          </a:p>
        </p:txBody>
      </p:sp>
      <p:sp>
        <p:nvSpPr>
          <p:cNvPr id="7" name="object 7"/>
          <p:cNvSpPr txBox="1"/>
          <p:nvPr/>
        </p:nvSpPr>
        <p:spPr>
          <a:xfrm>
            <a:off x="1625599" y="3830299"/>
            <a:ext cx="4818380" cy="906780"/>
          </a:xfrm>
          <a:prstGeom prst="rect">
            <a:avLst/>
          </a:prstGeom>
        </p:spPr>
        <p:txBody>
          <a:bodyPr vert="horz" wrap="square" lIns="0" tIns="138430" rIns="0" bIns="0" rtlCol="0">
            <a:spAutoFit/>
          </a:bodyPr>
          <a:lstStyle/>
          <a:p>
            <a:pPr marL="12700">
              <a:lnSpc>
                <a:spcPct val="100000"/>
              </a:lnSpc>
              <a:spcBef>
                <a:spcPts val="1090"/>
              </a:spcBef>
            </a:pPr>
            <a:r>
              <a:rPr sz="2500" b="1">
                <a:solidFill>
                  <a:srgbClr val="FFFFFF"/>
                </a:solidFill>
                <a:latin typeface="Trebuchet MS"/>
                <a:cs typeface="Trebuchet MS"/>
              </a:rPr>
              <a:t>HRSA wants a cadence</a:t>
            </a:r>
            <a:endParaRPr sz="2500">
              <a:latin typeface="Trebuchet MS"/>
              <a:cs typeface="Trebuchet MS"/>
            </a:endParaRPr>
          </a:p>
          <a:p>
            <a:pPr marL="12700">
              <a:lnSpc>
                <a:spcPct val="100000"/>
              </a:lnSpc>
              <a:spcBef>
                <a:spcPts val="725"/>
              </a:spcBef>
            </a:pPr>
            <a:r>
              <a:rPr sz="1850" b="0">
                <a:solidFill>
                  <a:srgbClr val="98ACC6"/>
                </a:solidFill>
                <a:latin typeface="Trebuchet MS"/>
                <a:cs typeface="Trebuchet MS"/>
              </a:rPr>
              <a:t>Quarterly review, and a policy you follow.</a:t>
            </a:r>
            <a:endParaRPr sz="1850">
              <a:latin typeface="Trebuchet MS"/>
              <a:cs typeface="Trebuchet MS"/>
            </a:endParaRPr>
          </a:p>
        </p:txBody>
      </p:sp>
      <p:sp>
        <p:nvSpPr>
          <p:cNvPr id="8" name="object 8"/>
          <p:cNvSpPr/>
          <p:nvPr/>
        </p:nvSpPr>
        <p:spPr>
          <a:xfrm>
            <a:off x="857249" y="5086344"/>
            <a:ext cx="533400" cy="533400"/>
          </a:xfrm>
          <a:custGeom>
            <a:avLst/>
            <a:gdLst/>
            <a:ahLst/>
            <a:cxnLst/>
            <a:rect l="l" t="t" r="r" b="b"/>
            <a:pathLst>
              <a:path w="533400" h="533400">
                <a:moveTo>
                  <a:pt x="266699" y="533399"/>
                </a:moveTo>
                <a:lnTo>
                  <a:pt x="227566" y="530503"/>
                </a:lnTo>
                <a:lnTo>
                  <a:pt x="189281" y="521911"/>
                </a:lnTo>
                <a:lnTo>
                  <a:pt x="152670" y="507773"/>
                </a:lnTo>
                <a:lnTo>
                  <a:pt x="118529" y="488425"/>
                </a:lnTo>
                <a:lnTo>
                  <a:pt x="87595" y="464299"/>
                </a:lnTo>
                <a:lnTo>
                  <a:pt x="60538" y="435880"/>
                </a:lnTo>
                <a:lnTo>
                  <a:pt x="37943" y="403782"/>
                </a:lnTo>
                <a:lnTo>
                  <a:pt x="20301" y="368740"/>
                </a:lnTo>
                <a:lnTo>
                  <a:pt x="7992" y="331495"/>
                </a:lnTo>
                <a:lnTo>
                  <a:pt x="1284" y="292847"/>
                </a:lnTo>
                <a:lnTo>
                  <a:pt x="0" y="266699"/>
                </a:lnTo>
                <a:lnTo>
                  <a:pt x="321" y="253616"/>
                </a:lnTo>
                <a:lnTo>
                  <a:pt x="5124" y="214647"/>
                </a:lnTo>
                <a:lnTo>
                  <a:pt x="15590" y="176838"/>
                </a:lnTo>
                <a:lnTo>
                  <a:pt x="31491" y="140958"/>
                </a:lnTo>
                <a:lnTo>
                  <a:pt x="52484" y="107809"/>
                </a:lnTo>
                <a:lnTo>
                  <a:pt x="78114" y="78097"/>
                </a:lnTo>
                <a:lnTo>
                  <a:pt x="107826" y="52467"/>
                </a:lnTo>
                <a:lnTo>
                  <a:pt x="140978" y="31477"/>
                </a:lnTo>
                <a:lnTo>
                  <a:pt x="176851" y="15582"/>
                </a:lnTo>
                <a:lnTo>
                  <a:pt x="214669" y="5115"/>
                </a:lnTo>
                <a:lnTo>
                  <a:pt x="253613" y="329"/>
                </a:lnTo>
                <a:lnTo>
                  <a:pt x="266699" y="0"/>
                </a:lnTo>
                <a:lnTo>
                  <a:pt x="279786" y="329"/>
                </a:lnTo>
                <a:lnTo>
                  <a:pt x="318730" y="5115"/>
                </a:lnTo>
                <a:lnTo>
                  <a:pt x="356548" y="15582"/>
                </a:lnTo>
                <a:lnTo>
                  <a:pt x="392421" y="31486"/>
                </a:lnTo>
                <a:lnTo>
                  <a:pt x="425572" y="52475"/>
                </a:lnTo>
                <a:lnTo>
                  <a:pt x="455285" y="78097"/>
                </a:lnTo>
                <a:lnTo>
                  <a:pt x="480915" y="107809"/>
                </a:lnTo>
                <a:lnTo>
                  <a:pt x="501908" y="140958"/>
                </a:lnTo>
                <a:lnTo>
                  <a:pt x="517809" y="176838"/>
                </a:lnTo>
                <a:lnTo>
                  <a:pt x="528275" y="214647"/>
                </a:lnTo>
                <a:lnTo>
                  <a:pt x="533078" y="253612"/>
                </a:lnTo>
                <a:lnTo>
                  <a:pt x="533399" y="266699"/>
                </a:lnTo>
                <a:lnTo>
                  <a:pt x="533078" y="279787"/>
                </a:lnTo>
                <a:lnTo>
                  <a:pt x="528275" y="318706"/>
                </a:lnTo>
                <a:lnTo>
                  <a:pt x="517809" y="356536"/>
                </a:lnTo>
                <a:lnTo>
                  <a:pt x="501908" y="392404"/>
                </a:lnTo>
                <a:lnTo>
                  <a:pt x="480915" y="425555"/>
                </a:lnTo>
                <a:lnTo>
                  <a:pt x="455285" y="455265"/>
                </a:lnTo>
                <a:lnTo>
                  <a:pt x="425572" y="480893"/>
                </a:lnTo>
                <a:lnTo>
                  <a:pt x="392421" y="501895"/>
                </a:lnTo>
                <a:lnTo>
                  <a:pt x="356548" y="517797"/>
                </a:lnTo>
                <a:lnTo>
                  <a:pt x="318730" y="528256"/>
                </a:lnTo>
                <a:lnTo>
                  <a:pt x="279786" y="533078"/>
                </a:lnTo>
                <a:lnTo>
                  <a:pt x="266699" y="533399"/>
                </a:lnTo>
                <a:close/>
              </a:path>
            </a:pathLst>
          </a:custGeom>
          <a:solidFill>
            <a:srgbClr val="70C7EF"/>
          </a:solidFill>
        </p:spPr>
        <p:txBody>
          <a:bodyPr wrap="square" lIns="0" tIns="0" rIns="0" bIns="0" rtlCol="0"/>
          <a:lstStyle/>
          <a:p>
            <a:endParaRPr/>
          </a:p>
        </p:txBody>
      </p:sp>
      <p:sp>
        <p:nvSpPr>
          <p:cNvPr id="9" name="object 9"/>
          <p:cNvSpPr txBox="1"/>
          <p:nvPr/>
        </p:nvSpPr>
        <p:spPr>
          <a:xfrm>
            <a:off x="1004093" y="5148175"/>
            <a:ext cx="250825" cy="370840"/>
          </a:xfrm>
          <a:prstGeom prst="rect">
            <a:avLst/>
          </a:prstGeom>
        </p:spPr>
        <p:txBody>
          <a:bodyPr vert="horz" wrap="square" lIns="0" tIns="13970" rIns="0" bIns="0" rtlCol="0">
            <a:spAutoFit/>
          </a:bodyPr>
          <a:lstStyle/>
          <a:p>
            <a:pPr marL="12700">
              <a:lnSpc>
                <a:spcPct val="100000"/>
              </a:lnSpc>
              <a:spcBef>
                <a:spcPts val="110"/>
              </a:spcBef>
            </a:pPr>
            <a:r>
              <a:rPr sz="2250">
                <a:solidFill>
                  <a:srgbClr val="1B043C"/>
                </a:solidFill>
                <a:latin typeface="Segoe UI Symbol"/>
                <a:cs typeface="Segoe UI Symbol"/>
              </a:rPr>
              <a:t>✓</a:t>
            </a:r>
            <a:endParaRPr sz="2250">
              <a:latin typeface="Segoe UI Symbol"/>
              <a:cs typeface="Segoe UI Symbol"/>
            </a:endParaRPr>
          </a:p>
        </p:txBody>
      </p:sp>
      <p:sp>
        <p:nvSpPr>
          <p:cNvPr id="10" name="object 10"/>
          <p:cNvSpPr txBox="1"/>
          <p:nvPr/>
        </p:nvSpPr>
        <p:spPr>
          <a:xfrm>
            <a:off x="1625599" y="4935199"/>
            <a:ext cx="4418965" cy="906780"/>
          </a:xfrm>
          <a:prstGeom prst="rect">
            <a:avLst/>
          </a:prstGeom>
        </p:spPr>
        <p:txBody>
          <a:bodyPr vert="horz" wrap="square" lIns="0" tIns="138430" rIns="0" bIns="0" rtlCol="0">
            <a:spAutoFit/>
          </a:bodyPr>
          <a:lstStyle/>
          <a:p>
            <a:pPr marL="12700">
              <a:lnSpc>
                <a:spcPct val="100000"/>
              </a:lnSpc>
              <a:spcBef>
                <a:spcPts val="1090"/>
              </a:spcBef>
            </a:pPr>
            <a:r>
              <a:rPr sz="2500" b="1">
                <a:solidFill>
                  <a:srgbClr val="FFFFFF"/>
                </a:solidFill>
                <a:latin typeface="Trebuchet MS"/>
                <a:cs typeface="Trebuchet MS"/>
              </a:rPr>
              <a:t>FTCA deeming is annual</a:t>
            </a:r>
            <a:endParaRPr sz="2500">
              <a:latin typeface="Trebuchet MS"/>
              <a:cs typeface="Trebuchet MS"/>
            </a:endParaRPr>
          </a:p>
          <a:p>
            <a:pPr marL="12700">
              <a:lnSpc>
                <a:spcPct val="100000"/>
              </a:lnSpc>
              <a:spcBef>
                <a:spcPts val="725"/>
              </a:spcBef>
            </a:pPr>
            <a:r>
              <a:rPr sz="1850" b="0">
                <a:solidFill>
                  <a:srgbClr val="98ACC6"/>
                </a:solidFill>
                <a:latin typeface="Trebuchet MS"/>
                <a:cs typeface="Trebuchet MS"/>
              </a:rPr>
              <a:t>Your risk plan has to show it connected.</a:t>
            </a:r>
            <a:endParaRPr sz="1850">
              <a:latin typeface="Trebuchet MS"/>
              <a:cs typeface="Trebuchet MS"/>
            </a:endParaRPr>
          </a:p>
        </p:txBody>
      </p:sp>
      <p:sp>
        <p:nvSpPr>
          <p:cNvPr id="11" name="object 11"/>
          <p:cNvSpPr/>
          <p:nvPr/>
        </p:nvSpPr>
        <p:spPr>
          <a:xfrm>
            <a:off x="857249" y="6181719"/>
            <a:ext cx="533400" cy="533400"/>
          </a:xfrm>
          <a:custGeom>
            <a:avLst/>
            <a:gdLst/>
            <a:ahLst/>
            <a:cxnLst/>
            <a:rect l="l" t="t" r="r" b="b"/>
            <a:pathLst>
              <a:path w="533400" h="533400">
                <a:moveTo>
                  <a:pt x="266699" y="533399"/>
                </a:moveTo>
                <a:lnTo>
                  <a:pt x="227566" y="530511"/>
                </a:lnTo>
                <a:lnTo>
                  <a:pt x="189281" y="521903"/>
                </a:lnTo>
                <a:lnTo>
                  <a:pt x="152670" y="507786"/>
                </a:lnTo>
                <a:lnTo>
                  <a:pt x="118529" y="488435"/>
                </a:lnTo>
                <a:lnTo>
                  <a:pt x="87595" y="464309"/>
                </a:lnTo>
                <a:lnTo>
                  <a:pt x="60538" y="435889"/>
                </a:lnTo>
                <a:lnTo>
                  <a:pt x="37943" y="403799"/>
                </a:lnTo>
                <a:lnTo>
                  <a:pt x="20301" y="368749"/>
                </a:lnTo>
                <a:lnTo>
                  <a:pt x="7992" y="331489"/>
                </a:lnTo>
                <a:lnTo>
                  <a:pt x="1284" y="292847"/>
                </a:lnTo>
                <a:lnTo>
                  <a:pt x="0" y="266699"/>
                </a:lnTo>
                <a:lnTo>
                  <a:pt x="321" y="253616"/>
                </a:lnTo>
                <a:lnTo>
                  <a:pt x="5124" y="214656"/>
                </a:lnTo>
                <a:lnTo>
                  <a:pt x="15590" y="176843"/>
                </a:lnTo>
                <a:lnTo>
                  <a:pt x="31491" y="140977"/>
                </a:lnTo>
                <a:lnTo>
                  <a:pt x="52484" y="107811"/>
                </a:lnTo>
                <a:lnTo>
                  <a:pt x="78114" y="78106"/>
                </a:lnTo>
                <a:lnTo>
                  <a:pt x="107826" y="52489"/>
                </a:lnTo>
                <a:lnTo>
                  <a:pt x="140978" y="31486"/>
                </a:lnTo>
                <a:lnTo>
                  <a:pt x="176851" y="15591"/>
                </a:lnTo>
                <a:lnTo>
                  <a:pt x="214669" y="5115"/>
                </a:lnTo>
                <a:lnTo>
                  <a:pt x="253613" y="321"/>
                </a:lnTo>
                <a:lnTo>
                  <a:pt x="266699" y="0"/>
                </a:lnTo>
                <a:lnTo>
                  <a:pt x="279786" y="321"/>
                </a:lnTo>
                <a:lnTo>
                  <a:pt x="318730" y="5115"/>
                </a:lnTo>
                <a:lnTo>
                  <a:pt x="356548" y="15586"/>
                </a:lnTo>
                <a:lnTo>
                  <a:pt x="392421" y="31486"/>
                </a:lnTo>
                <a:lnTo>
                  <a:pt x="425572" y="52489"/>
                </a:lnTo>
                <a:lnTo>
                  <a:pt x="455285" y="78106"/>
                </a:lnTo>
                <a:lnTo>
                  <a:pt x="480915" y="107820"/>
                </a:lnTo>
                <a:lnTo>
                  <a:pt x="501908" y="140968"/>
                </a:lnTo>
                <a:lnTo>
                  <a:pt x="517809" y="176839"/>
                </a:lnTo>
                <a:lnTo>
                  <a:pt x="528275" y="214656"/>
                </a:lnTo>
                <a:lnTo>
                  <a:pt x="533078" y="253616"/>
                </a:lnTo>
                <a:lnTo>
                  <a:pt x="533399" y="266699"/>
                </a:lnTo>
                <a:lnTo>
                  <a:pt x="533078" y="279794"/>
                </a:lnTo>
                <a:lnTo>
                  <a:pt x="528275" y="318724"/>
                </a:lnTo>
                <a:lnTo>
                  <a:pt x="517809" y="356545"/>
                </a:lnTo>
                <a:lnTo>
                  <a:pt x="501908" y="392412"/>
                </a:lnTo>
                <a:lnTo>
                  <a:pt x="480915" y="425565"/>
                </a:lnTo>
                <a:lnTo>
                  <a:pt x="455285" y="455274"/>
                </a:lnTo>
                <a:lnTo>
                  <a:pt x="425572" y="480906"/>
                </a:lnTo>
                <a:lnTo>
                  <a:pt x="392421" y="501904"/>
                </a:lnTo>
                <a:lnTo>
                  <a:pt x="356548" y="517789"/>
                </a:lnTo>
                <a:lnTo>
                  <a:pt x="318730" y="528265"/>
                </a:lnTo>
                <a:lnTo>
                  <a:pt x="279786" y="533079"/>
                </a:lnTo>
                <a:lnTo>
                  <a:pt x="266699" y="533399"/>
                </a:lnTo>
                <a:close/>
              </a:path>
            </a:pathLst>
          </a:custGeom>
          <a:solidFill>
            <a:srgbClr val="70C7EF"/>
          </a:solidFill>
        </p:spPr>
        <p:txBody>
          <a:bodyPr wrap="square" lIns="0" tIns="0" rIns="0" bIns="0" rtlCol="0"/>
          <a:lstStyle/>
          <a:p>
            <a:endParaRPr/>
          </a:p>
        </p:txBody>
      </p:sp>
      <p:sp>
        <p:nvSpPr>
          <p:cNvPr id="12" name="object 12"/>
          <p:cNvSpPr txBox="1"/>
          <p:nvPr/>
        </p:nvSpPr>
        <p:spPr>
          <a:xfrm>
            <a:off x="1004093" y="6253075"/>
            <a:ext cx="250825" cy="370840"/>
          </a:xfrm>
          <a:prstGeom prst="rect">
            <a:avLst/>
          </a:prstGeom>
        </p:spPr>
        <p:txBody>
          <a:bodyPr vert="horz" wrap="square" lIns="0" tIns="13970" rIns="0" bIns="0" rtlCol="0">
            <a:spAutoFit/>
          </a:bodyPr>
          <a:lstStyle/>
          <a:p>
            <a:pPr marL="12700">
              <a:lnSpc>
                <a:spcPct val="100000"/>
              </a:lnSpc>
              <a:spcBef>
                <a:spcPts val="110"/>
              </a:spcBef>
            </a:pPr>
            <a:r>
              <a:rPr sz="2250">
                <a:solidFill>
                  <a:srgbClr val="1B043C"/>
                </a:solidFill>
                <a:latin typeface="Segoe UI Symbol"/>
                <a:cs typeface="Segoe UI Symbol"/>
              </a:rPr>
              <a:t>✓</a:t>
            </a:r>
            <a:endParaRPr sz="2250">
              <a:latin typeface="Segoe UI Symbol"/>
              <a:cs typeface="Segoe UI Symbol"/>
            </a:endParaRPr>
          </a:p>
        </p:txBody>
      </p:sp>
      <p:sp>
        <p:nvSpPr>
          <p:cNvPr id="13" name="object 13"/>
          <p:cNvSpPr txBox="1"/>
          <p:nvPr/>
        </p:nvSpPr>
        <p:spPr>
          <a:xfrm>
            <a:off x="1625599" y="6030574"/>
            <a:ext cx="6515734" cy="906780"/>
          </a:xfrm>
          <a:prstGeom prst="rect">
            <a:avLst/>
          </a:prstGeom>
        </p:spPr>
        <p:txBody>
          <a:bodyPr vert="horz" wrap="square" lIns="0" tIns="138430" rIns="0" bIns="0" rtlCol="0" anchor="t">
            <a:spAutoFit/>
          </a:bodyPr>
          <a:lstStyle/>
          <a:p>
            <a:pPr marL="12700">
              <a:lnSpc>
                <a:spcPct val="100000"/>
              </a:lnSpc>
              <a:spcBef>
                <a:spcPts val="1090"/>
              </a:spcBef>
            </a:pPr>
            <a:r>
              <a:rPr sz="2500" b="1">
                <a:solidFill>
                  <a:srgbClr val="FFFFFF"/>
                </a:solidFill>
                <a:latin typeface="Trebuchet MS"/>
                <a:cs typeface="Trebuchet MS"/>
              </a:rPr>
              <a:t>Accreditation </a:t>
            </a:r>
            <a:endParaRPr sz="2500">
              <a:latin typeface="Trebuchet MS"/>
              <a:cs typeface="Trebuchet MS"/>
            </a:endParaRPr>
          </a:p>
          <a:p>
            <a:pPr marL="12700">
              <a:lnSpc>
                <a:spcPct val="100000"/>
              </a:lnSpc>
              <a:spcBef>
                <a:spcPts val="725"/>
              </a:spcBef>
            </a:pPr>
            <a:r>
              <a:rPr sz="1850" b="0">
                <a:solidFill>
                  <a:srgbClr val="98ACC6"/>
                </a:solidFill>
                <a:latin typeface="Trebuchet MS"/>
                <a:cs typeface="Trebuchet MS"/>
              </a:rPr>
              <a:t>Joint Commission, NCQA PCMH and AAAHC want the same.</a:t>
            </a:r>
            <a:endParaRPr sz="1850">
              <a:latin typeface="Trebuchet MS"/>
              <a:cs typeface="Trebuchet MS"/>
            </a:endParaRPr>
          </a:p>
        </p:txBody>
      </p:sp>
      <p:grpSp>
        <p:nvGrpSpPr>
          <p:cNvPr id="14" name="object 14"/>
          <p:cNvGrpSpPr/>
          <p:nvPr/>
        </p:nvGrpSpPr>
        <p:grpSpPr>
          <a:xfrm>
            <a:off x="10667999" y="3819518"/>
            <a:ext cx="6762750" cy="3743325"/>
            <a:chOff x="10667999" y="3819518"/>
            <a:chExt cx="6762750" cy="3743325"/>
          </a:xfrm>
        </p:grpSpPr>
        <p:pic>
          <p:nvPicPr>
            <p:cNvPr id="15" name="object 15"/>
            <p:cNvPicPr/>
            <p:nvPr/>
          </p:nvPicPr>
          <p:blipFill>
            <a:blip r:embed="rId2" cstate="print"/>
            <a:stretch>
              <a:fillRect/>
            </a:stretch>
          </p:blipFill>
          <p:spPr>
            <a:xfrm>
              <a:off x="10667999" y="3819518"/>
              <a:ext cx="6762749" cy="3743324"/>
            </a:xfrm>
            <a:prstGeom prst="rect">
              <a:avLst/>
            </a:prstGeom>
          </p:spPr>
        </p:pic>
        <p:sp>
          <p:nvSpPr>
            <p:cNvPr id="16" name="object 16"/>
            <p:cNvSpPr/>
            <p:nvPr/>
          </p:nvSpPr>
          <p:spPr>
            <a:xfrm>
              <a:off x="10668000" y="3819524"/>
              <a:ext cx="6762750" cy="3733800"/>
            </a:xfrm>
            <a:custGeom>
              <a:avLst/>
              <a:gdLst/>
              <a:ahLst/>
              <a:cxnLst/>
              <a:rect l="l" t="t" r="r" b="b"/>
              <a:pathLst>
                <a:path w="6762750" h="3733800">
                  <a:moveTo>
                    <a:pt x="178823" y="12700"/>
                  </a:moveTo>
                  <a:lnTo>
                    <a:pt x="151597" y="12700"/>
                  </a:lnTo>
                  <a:lnTo>
                    <a:pt x="162238" y="0"/>
                  </a:lnTo>
                  <a:lnTo>
                    <a:pt x="192897" y="0"/>
                  </a:lnTo>
                  <a:lnTo>
                    <a:pt x="178823" y="12700"/>
                  </a:lnTo>
                  <a:close/>
                </a:path>
                <a:path w="6762750" h="3733800">
                  <a:moveTo>
                    <a:pt x="6611148" y="12700"/>
                  </a:moveTo>
                  <a:lnTo>
                    <a:pt x="6583925" y="12700"/>
                  </a:lnTo>
                  <a:lnTo>
                    <a:pt x="6569852" y="0"/>
                  </a:lnTo>
                  <a:lnTo>
                    <a:pt x="6600507" y="0"/>
                  </a:lnTo>
                  <a:lnTo>
                    <a:pt x="6611148" y="12700"/>
                  </a:lnTo>
                  <a:close/>
                </a:path>
                <a:path w="6762750" h="3733800">
                  <a:moveTo>
                    <a:pt x="138134" y="25400"/>
                  </a:moveTo>
                  <a:lnTo>
                    <a:pt x="120835" y="25400"/>
                  </a:lnTo>
                  <a:lnTo>
                    <a:pt x="130846" y="12700"/>
                  </a:lnTo>
                  <a:lnTo>
                    <a:pt x="151392" y="12700"/>
                  </a:lnTo>
                  <a:lnTo>
                    <a:pt x="138134" y="25400"/>
                  </a:lnTo>
                  <a:close/>
                </a:path>
                <a:path w="6762750" h="3733800">
                  <a:moveTo>
                    <a:pt x="6641909" y="25400"/>
                  </a:moveTo>
                  <a:lnTo>
                    <a:pt x="6624613" y="25400"/>
                  </a:lnTo>
                  <a:lnTo>
                    <a:pt x="6611356" y="12700"/>
                  </a:lnTo>
                  <a:lnTo>
                    <a:pt x="6631899" y="12700"/>
                  </a:lnTo>
                  <a:lnTo>
                    <a:pt x="6641909" y="25400"/>
                  </a:lnTo>
                  <a:close/>
                </a:path>
                <a:path w="6762750" h="3733800">
                  <a:moveTo>
                    <a:pt x="119000" y="38100"/>
                  </a:moveTo>
                  <a:lnTo>
                    <a:pt x="101594" y="38100"/>
                  </a:lnTo>
                  <a:lnTo>
                    <a:pt x="111085" y="25400"/>
                  </a:lnTo>
                  <a:lnTo>
                    <a:pt x="131656" y="25400"/>
                  </a:lnTo>
                  <a:lnTo>
                    <a:pt x="119000" y="38100"/>
                  </a:lnTo>
                  <a:close/>
                </a:path>
                <a:path w="6762750" h="3733800">
                  <a:moveTo>
                    <a:pt x="6661150" y="38100"/>
                  </a:moveTo>
                  <a:lnTo>
                    <a:pt x="6643748" y="38100"/>
                  </a:lnTo>
                  <a:lnTo>
                    <a:pt x="6631092" y="25400"/>
                  </a:lnTo>
                  <a:lnTo>
                    <a:pt x="6651660" y="25400"/>
                  </a:lnTo>
                  <a:lnTo>
                    <a:pt x="6661150" y="38100"/>
                  </a:lnTo>
                  <a:close/>
                </a:path>
                <a:path w="6762750" h="3733800">
                  <a:moveTo>
                    <a:pt x="84073" y="63500"/>
                  </a:moveTo>
                  <a:lnTo>
                    <a:pt x="66955" y="63500"/>
                  </a:lnTo>
                  <a:lnTo>
                    <a:pt x="75090" y="50800"/>
                  </a:lnTo>
                  <a:lnTo>
                    <a:pt x="83575" y="50800"/>
                  </a:lnTo>
                  <a:lnTo>
                    <a:pt x="92409" y="38100"/>
                  </a:lnTo>
                  <a:lnTo>
                    <a:pt x="100922" y="38100"/>
                  </a:lnTo>
                  <a:lnTo>
                    <a:pt x="95166" y="50800"/>
                  </a:lnTo>
                  <a:lnTo>
                    <a:pt x="84073" y="63500"/>
                  </a:lnTo>
                  <a:close/>
                </a:path>
                <a:path w="6762750" h="3733800">
                  <a:moveTo>
                    <a:pt x="6695793" y="63500"/>
                  </a:moveTo>
                  <a:lnTo>
                    <a:pt x="6678675" y="63500"/>
                  </a:lnTo>
                  <a:lnTo>
                    <a:pt x="6667582" y="50800"/>
                  </a:lnTo>
                  <a:lnTo>
                    <a:pt x="6661826" y="38100"/>
                  </a:lnTo>
                  <a:lnTo>
                    <a:pt x="6670336" y="38100"/>
                  </a:lnTo>
                  <a:lnTo>
                    <a:pt x="6679172" y="50800"/>
                  </a:lnTo>
                  <a:lnTo>
                    <a:pt x="6687657" y="50800"/>
                  </a:lnTo>
                  <a:lnTo>
                    <a:pt x="6695793" y="63500"/>
                  </a:lnTo>
                  <a:close/>
                </a:path>
                <a:path w="6762750" h="3733800">
                  <a:moveTo>
                    <a:pt x="54700" y="88900"/>
                  </a:moveTo>
                  <a:lnTo>
                    <a:pt x="44992" y="88900"/>
                  </a:lnTo>
                  <a:lnTo>
                    <a:pt x="51887" y="76200"/>
                  </a:lnTo>
                  <a:lnTo>
                    <a:pt x="59208" y="63500"/>
                  </a:lnTo>
                  <a:lnTo>
                    <a:pt x="78763" y="63500"/>
                  </a:lnTo>
                  <a:lnTo>
                    <a:pt x="68616" y="76200"/>
                  </a:lnTo>
                  <a:lnTo>
                    <a:pt x="63804" y="76200"/>
                  </a:lnTo>
                  <a:lnTo>
                    <a:pt x="54700" y="88900"/>
                  </a:lnTo>
                  <a:close/>
                </a:path>
                <a:path w="6762750" h="3733800">
                  <a:moveTo>
                    <a:pt x="6717753" y="88900"/>
                  </a:moveTo>
                  <a:lnTo>
                    <a:pt x="6708048" y="88900"/>
                  </a:lnTo>
                  <a:lnTo>
                    <a:pt x="6698944" y="76200"/>
                  </a:lnTo>
                  <a:lnTo>
                    <a:pt x="6694132" y="76200"/>
                  </a:lnTo>
                  <a:lnTo>
                    <a:pt x="6683985" y="63500"/>
                  </a:lnTo>
                  <a:lnTo>
                    <a:pt x="6703539" y="63500"/>
                  </a:lnTo>
                  <a:lnTo>
                    <a:pt x="6710860" y="76200"/>
                  </a:lnTo>
                  <a:lnTo>
                    <a:pt x="6717753" y="88900"/>
                  </a:lnTo>
                  <a:close/>
                </a:path>
                <a:path w="6762750" h="3733800">
                  <a:moveTo>
                    <a:pt x="63804" y="3657600"/>
                  </a:moveTo>
                  <a:lnTo>
                    <a:pt x="51887" y="3657600"/>
                  </a:lnTo>
                  <a:lnTo>
                    <a:pt x="44993" y="3644900"/>
                  </a:lnTo>
                  <a:lnTo>
                    <a:pt x="38525" y="3632200"/>
                  </a:lnTo>
                  <a:lnTo>
                    <a:pt x="32514" y="3632200"/>
                  </a:lnTo>
                  <a:lnTo>
                    <a:pt x="17400" y="3594100"/>
                  </a:lnTo>
                  <a:lnTo>
                    <a:pt x="9840" y="3568700"/>
                  </a:lnTo>
                  <a:lnTo>
                    <a:pt x="6851" y="3568700"/>
                  </a:lnTo>
                  <a:lnTo>
                    <a:pt x="1097" y="3530600"/>
                  </a:lnTo>
                  <a:lnTo>
                    <a:pt x="0" y="3505200"/>
                  </a:lnTo>
                  <a:lnTo>
                    <a:pt x="0" y="215900"/>
                  </a:lnTo>
                  <a:lnTo>
                    <a:pt x="274" y="215900"/>
                  </a:lnTo>
                  <a:lnTo>
                    <a:pt x="1097" y="203200"/>
                  </a:lnTo>
                  <a:lnTo>
                    <a:pt x="6851" y="165100"/>
                  </a:lnTo>
                  <a:lnTo>
                    <a:pt x="13355" y="139700"/>
                  </a:lnTo>
                  <a:lnTo>
                    <a:pt x="17399" y="139700"/>
                  </a:lnTo>
                  <a:lnTo>
                    <a:pt x="21950" y="127000"/>
                  </a:lnTo>
                  <a:lnTo>
                    <a:pt x="26988" y="114300"/>
                  </a:lnTo>
                  <a:lnTo>
                    <a:pt x="32513" y="101600"/>
                  </a:lnTo>
                  <a:lnTo>
                    <a:pt x="38524" y="88900"/>
                  </a:lnTo>
                  <a:lnTo>
                    <a:pt x="50431" y="88900"/>
                  </a:lnTo>
                  <a:lnTo>
                    <a:pt x="42459" y="101600"/>
                  </a:lnTo>
                  <a:lnTo>
                    <a:pt x="38775" y="114300"/>
                  </a:lnTo>
                  <a:lnTo>
                    <a:pt x="32010" y="127000"/>
                  </a:lnTo>
                  <a:lnTo>
                    <a:pt x="28946" y="127000"/>
                  </a:lnTo>
                  <a:lnTo>
                    <a:pt x="23455" y="139700"/>
                  </a:lnTo>
                  <a:lnTo>
                    <a:pt x="21040" y="152400"/>
                  </a:lnTo>
                  <a:lnTo>
                    <a:pt x="16875" y="165100"/>
                  </a:lnTo>
                  <a:lnTo>
                    <a:pt x="15134" y="177800"/>
                  </a:lnTo>
                  <a:lnTo>
                    <a:pt x="12334" y="190500"/>
                  </a:lnTo>
                  <a:lnTo>
                    <a:pt x="11282" y="190500"/>
                  </a:lnTo>
                  <a:lnTo>
                    <a:pt x="9876" y="203200"/>
                  </a:lnTo>
                  <a:lnTo>
                    <a:pt x="9524" y="215900"/>
                  </a:lnTo>
                  <a:lnTo>
                    <a:pt x="9524" y="3517900"/>
                  </a:lnTo>
                  <a:lnTo>
                    <a:pt x="9876" y="3517900"/>
                  </a:lnTo>
                  <a:lnTo>
                    <a:pt x="11282" y="3543300"/>
                  </a:lnTo>
                  <a:lnTo>
                    <a:pt x="12334" y="3543300"/>
                  </a:lnTo>
                  <a:lnTo>
                    <a:pt x="15134" y="3556000"/>
                  </a:lnTo>
                  <a:lnTo>
                    <a:pt x="16875" y="3568700"/>
                  </a:lnTo>
                  <a:lnTo>
                    <a:pt x="21040" y="3581400"/>
                  </a:lnTo>
                  <a:lnTo>
                    <a:pt x="23455" y="3581400"/>
                  </a:lnTo>
                  <a:lnTo>
                    <a:pt x="28946" y="3594100"/>
                  </a:lnTo>
                  <a:lnTo>
                    <a:pt x="32010" y="3606800"/>
                  </a:lnTo>
                  <a:lnTo>
                    <a:pt x="38775" y="3619500"/>
                  </a:lnTo>
                  <a:lnTo>
                    <a:pt x="42459" y="3619500"/>
                  </a:lnTo>
                  <a:lnTo>
                    <a:pt x="50431" y="3632200"/>
                  </a:lnTo>
                  <a:lnTo>
                    <a:pt x="54700" y="3644900"/>
                  </a:lnTo>
                  <a:lnTo>
                    <a:pt x="63804" y="3657600"/>
                  </a:lnTo>
                  <a:close/>
                </a:path>
                <a:path w="6762750" h="3733800">
                  <a:moveTo>
                    <a:pt x="6710860" y="3657600"/>
                  </a:moveTo>
                  <a:lnTo>
                    <a:pt x="6698944" y="3657600"/>
                  </a:lnTo>
                  <a:lnTo>
                    <a:pt x="6708048" y="3644900"/>
                  </a:lnTo>
                  <a:lnTo>
                    <a:pt x="6712317" y="3632200"/>
                  </a:lnTo>
                  <a:lnTo>
                    <a:pt x="6720289" y="3619500"/>
                  </a:lnTo>
                  <a:lnTo>
                    <a:pt x="6723974" y="3619500"/>
                  </a:lnTo>
                  <a:lnTo>
                    <a:pt x="6730739" y="3606800"/>
                  </a:lnTo>
                  <a:lnTo>
                    <a:pt x="6733803" y="3594100"/>
                  </a:lnTo>
                  <a:lnTo>
                    <a:pt x="6739294" y="3581400"/>
                  </a:lnTo>
                  <a:lnTo>
                    <a:pt x="6741708" y="3581400"/>
                  </a:lnTo>
                  <a:lnTo>
                    <a:pt x="6745874" y="3568700"/>
                  </a:lnTo>
                  <a:lnTo>
                    <a:pt x="6747615" y="3556000"/>
                  </a:lnTo>
                  <a:lnTo>
                    <a:pt x="6750414" y="3543300"/>
                  </a:lnTo>
                  <a:lnTo>
                    <a:pt x="6751466" y="3543300"/>
                  </a:lnTo>
                  <a:lnTo>
                    <a:pt x="6752873" y="3517900"/>
                  </a:lnTo>
                  <a:lnTo>
                    <a:pt x="6753224" y="3517900"/>
                  </a:lnTo>
                  <a:lnTo>
                    <a:pt x="6753224" y="215900"/>
                  </a:lnTo>
                  <a:lnTo>
                    <a:pt x="6752873" y="203200"/>
                  </a:lnTo>
                  <a:lnTo>
                    <a:pt x="6751466" y="190500"/>
                  </a:lnTo>
                  <a:lnTo>
                    <a:pt x="6750414" y="190500"/>
                  </a:lnTo>
                  <a:lnTo>
                    <a:pt x="6747615" y="177800"/>
                  </a:lnTo>
                  <a:lnTo>
                    <a:pt x="6745874" y="165100"/>
                  </a:lnTo>
                  <a:lnTo>
                    <a:pt x="6741708" y="152400"/>
                  </a:lnTo>
                  <a:lnTo>
                    <a:pt x="6739294" y="139700"/>
                  </a:lnTo>
                  <a:lnTo>
                    <a:pt x="6733803" y="127000"/>
                  </a:lnTo>
                  <a:lnTo>
                    <a:pt x="6730739" y="127000"/>
                  </a:lnTo>
                  <a:lnTo>
                    <a:pt x="6723974" y="114300"/>
                  </a:lnTo>
                  <a:lnTo>
                    <a:pt x="6720289" y="101600"/>
                  </a:lnTo>
                  <a:lnTo>
                    <a:pt x="6712317" y="88900"/>
                  </a:lnTo>
                  <a:lnTo>
                    <a:pt x="6724221" y="88900"/>
                  </a:lnTo>
                  <a:lnTo>
                    <a:pt x="6730232" y="101600"/>
                  </a:lnTo>
                  <a:lnTo>
                    <a:pt x="6735756" y="114300"/>
                  </a:lnTo>
                  <a:lnTo>
                    <a:pt x="6740794" y="127000"/>
                  </a:lnTo>
                  <a:lnTo>
                    <a:pt x="6745345" y="139700"/>
                  </a:lnTo>
                  <a:lnTo>
                    <a:pt x="6749389" y="139700"/>
                  </a:lnTo>
                  <a:lnTo>
                    <a:pt x="6758354" y="177800"/>
                  </a:lnTo>
                  <a:lnTo>
                    <a:pt x="6762474" y="215900"/>
                  </a:lnTo>
                  <a:lnTo>
                    <a:pt x="6762749" y="215900"/>
                  </a:lnTo>
                  <a:lnTo>
                    <a:pt x="6762749" y="3505200"/>
                  </a:lnTo>
                  <a:lnTo>
                    <a:pt x="6762474" y="3517900"/>
                  </a:lnTo>
                  <a:lnTo>
                    <a:pt x="6761650" y="3530600"/>
                  </a:lnTo>
                  <a:lnTo>
                    <a:pt x="6760276" y="3543300"/>
                  </a:lnTo>
                  <a:lnTo>
                    <a:pt x="6758354" y="3556000"/>
                  </a:lnTo>
                  <a:lnTo>
                    <a:pt x="6755894" y="3568700"/>
                  </a:lnTo>
                  <a:lnTo>
                    <a:pt x="6752905" y="3568700"/>
                  </a:lnTo>
                  <a:lnTo>
                    <a:pt x="6749389" y="3581400"/>
                  </a:lnTo>
                  <a:lnTo>
                    <a:pt x="6745345" y="3594100"/>
                  </a:lnTo>
                  <a:lnTo>
                    <a:pt x="6740794" y="3606800"/>
                  </a:lnTo>
                  <a:lnTo>
                    <a:pt x="6735756" y="3619500"/>
                  </a:lnTo>
                  <a:lnTo>
                    <a:pt x="6730232" y="3632200"/>
                  </a:lnTo>
                  <a:lnTo>
                    <a:pt x="6724221" y="3632200"/>
                  </a:lnTo>
                  <a:lnTo>
                    <a:pt x="6717753" y="3644900"/>
                  </a:lnTo>
                  <a:lnTo>
                    <a:pt x="6710860" y="3657600"/>
                  </a:lnTo>
                  <a:close/>
                </a:path>
                <a:path w="6762750" h="3733800">
                  <a:moveTo>
                    <a:pt x="95166" y="3683000"/>
                  </a:moveTo>
                  <a:lnTo>
                    <a:pt x="75090" y="3683000"/>
                  </a:lnTo>
                  <a:lnTo>
                    <a:pt x="66955" y="3670300"/>
                  </a:lnTo>
                  <a:lnTo>
                    <a:pt x="59208" y="3657600"/>
                  </a:lnTo>
                  <a:lnTo>
                    <a:pt x="68616" y="3657600"/>
                  </a:lnTo>
                  <a:lnTo>
                    <a:pt x="78763" y="3670300"/>
                  </a:lnTo>
                  <a:lnTo>
                    <a:pt x="84073" y="3670300"/>
                  </a:lnTo>
                  <a:lnTo>
                    <a:pt x="95166" y="3683000"/>
                  </a:lnTo>
                  <a:close/>
                </a:path>
                <a:path w="6762750" h="3733800">
                  <a:moveTo>
                    <a:pt x="6687657" y="3683000"/>
                  </a:moveTo>
                  <a:lnTo>
                    <a:pt x="6667582" y="3683000"/>
                  </a:lnTo>
                  <a:lnTo>
                    <a:pt x="6678675" y="3670300"/>
                  </a:lnTo>
                  <a:lnTo>
                    <a:pt x="6683985" y="3670300"/>
                  </a:lnTo>
                  <a:lnTo>
                    <a:pt x="6694132" y="3657600"/>
                  </a:lnTo>
                  <a:lnTo>
                    <a:pt x="6703539" y="3657600"/>
                  </a:lnTo>
                  <a:lnTo>
                    <a:pt x="6695793" y="3670300"/>
                  </a:lnTo>
                  <a:lnTo>
                    <a:pt x="6687657" y="3683000"/>
                  </a:lnTo>
                  <a:close/>
                </a:path>
                <a:path w="6762750" h="3733800">
                  <a:moveTo>
                    <a:pt x="112854" y="3695700"/>
                  </a:moveTo>
                  <a:lnTo>
                    <a:pt x="92409" y="3695700"/>
                  </a:lnTo>
                  <a:lnTo>
                    <a:pt x="83575" y="3683000"/>
                  </a:lnTo>
                  <a:lnTo>
                    <a:pt x="100922" y="3683000"/>
                  </a:lnTo>
                  <a:lnTo>
                    <a:pt x="112854" y="3695700"/>
                  </a:lnTo>
                  <a:close/>
                </a:path>
                <a:path w="6762750" h="3733800">
                  <a:moveTo>
                    <a:pt x="6670336" y="3695700"/>
                  </a:moveTo>
                  <a:lnTo>
                    <a:pt x="6649895" y="3695700"/>
                  </a:lnTo>
                  <a:lnTo>
                    <a:pt x="6661826" y="3683000"/>
                  </a:lnTo>
                  <a:lnTo>
                    <a:pt x="6679172" y="3683000"/>
                  </a:lnTo>
                  <a:lnTo>
                    <a:pt x="6670336" y="3695700"/>
                  </a:lnTo>
                  <a:close/>
                </a:path>
                <a:path w="6762750" h="3733800">
                  <a:moveTo>
                    <a:pt x="131656" y="3708400"/>
                  </a:moveTo>
                  <a:lnTo>
                    <a:pt x="111085" y="3708400"/>
                  </a:lnTo>
                  <a:lnTo>
                    <a:pt x="101594" y="3695700"/>
                  </a:lnTo>
                  <a:lnTo>
                    <a:pt x="119000" y="3695700"/>
                  </a:lnTo>
                  <a:lnTo>
                    <a:pt x="131656" y="3708400"/>
                  </a:lnTo>
                  <a:close/>
                </a:path>
                <a:path w="6762750" h="3733800">
                  <a:moveTo>
                    <a:pt x="6651660" y="3708400"/>
                  </a:moveTo>
                  <a:lnTo>
                    <a:pt x="6631092" y="3708400"/>
                  </a:lnTo>
                  <a:lnTo>
                    <a:pt x="6643748" y="3695700"/>
                  </a:lnTo>
                  <a:lnTo>
                    <a:pt x="6661150" y="3695700"/>
                  </a:lnTo>
                  <a:lnTo>
                    <a:pt x="6651660" y="3708400"/>
                  </a:lnTo>
                  <a:close/>
                </a:path>
                <a:path w="6762750" h="3733800">
                  <a:moveTo>
                    <a:pt x="158139" y="3721100"/>
                  </a:moveTo>
                  <a:lnTo>
                    <a:pt x="130846" y="3721100"/>
                  </a:lnTo>
                  <a:lnTo>
                    <a:pt x="120835" y="3708400"/>
                  </a:lnTo>
                  <a:lnTo>
                    <a:pt x="151392" y="3708400"/>
                  </a:lnTo>
                  <a:lnTo>
                    <a:pt x="158139" y="3721100"/>
                  </a:lnTo>
                  <a:close/>
                </a:path>
                <a:path w="6762750" h="3733800">
                  <a:moveTo>
                    <a:pt x="6631899" y="3721100"/>
                  </a:moveTo>
                  <a:lnTo>
                    <a:pt x="6604608" y="3721100"/>
                  </a:lnTo>
                  <a:lnTo>
                    <a:pt x="6611356" y="3708400"/>
                  </a:lnTo>
                  <a:lnTo>
                    <a:pt x="6641909" y="3708400"/>
                  </a:lnTo>
                  <a:lnTo>
                    <a:pt x="6631899" y="3721100"/>
                  </a:lnTo>
                  <a:close/>
                </a:path>
                <a:path w="6762750" h="3733800">
                  <a:moveTo>
                    <a:pt x="6589706" y="3733800"/>
                  </a:moveTo>
                  <a:lnTo>
                    <a:pt x="173040" y="3733800"/>
                  </a:lnTo>
                  <a:lnTo>
                    <a:pt x="162238" y="3721100"/>
                  </a:lnTo>
                  <a:lnTo>
                    <a:pt x="6600507" y="3721100"/>
                  </a:lnTo>
                  <a:lnTo>
                    <a:pt x="6589706" y="3733800"/>
                  </a:lnTo>
                  <a:close/>
                </a:path>
              </a:pathLst>
            </a:custGeom>
            <a:solidFill>
              <a:srgbClr val="70C7EF">
                <a:alpha val="30198"/>
              </a:srgbClr>
            </a:solidFill>
          </p:spPr>
          <p:txBody>
            <a:bodyPr wrap="square" lIns="0" tIns="0" rIns="0" bIns="0" rtlCol="0"/>
            <a:lstStyle/>
            <a:p>
              <a:endParaRPr/>
            </a:p>
          </p:txBody>
        </p:sp>
      </p:grpSp>
      <p:sp>
        <p:nvSpPr>
          <p:cNvPr id="17" name="object 17"/>
          <p:cNvSpPr txBox="1"/>
          <p:nvPr/>
        </p:nvSpPr>
        <p:spPr>
          <a:xfrm>
            <a:off x="11143456" y="4125297"/>
            <a:ext cx="5514975" cy="1132361"/>
          </a:xfrm>
          <a:prstGeom prst="rect">
            <a:avLst/>
          </a:prstGeom>
        </p:spPr>
        <p:txBody>
          <a:bodyPr vert="horz" wrap="square" lIns="0" tIns="151130" rIns="0" bIns="0" rtlCol="0" anchor="t">
            <a:spAutoFit/>
          </a:bodyPr>
          <a:lstStyle/>
          <a:p>
            <a:pPr marL="12700">
              <a:spcBef>
                <a:spcPts val="1190"/>
              </a:spcBef>
            </a:pPr>
            <a:r>
              <a:rPr sz="1950" b="1">
                <a:solidFill>
                  <a:srgbClr val="70C7EF"/>
                </a:solidFill>
                <a:latin typeface="Trebuchet MS"/>
                <a:cs typeface="Trebuchet MS"/>
              </a:rPr>
              <a:t>T H E</a:t>
            </a:r>
            <a:r>
              <a:rPr lang="en-US" sz="1950" b="1">
                <a:solidFill>
                  <a:srgbClr val="70C7EF"/>
                </a:solidFill>
                <a:latin typeface="Trebuchet MS"/>
                <a:cs typeface="Trebuchet MS"/>
              </a:rPr>
              <a:t>  </a:t>
            </a:r>
            <a:r>
              <a:rPr sz="1950" b="1">
                <a:solidFill>
                  <a:srgbClr val="70C7EF"/>
                </a:solidFill>
                <a:latin typeface="Trebuchet MS"/>
                <a:cs typeface="Trebuchet MS"/>
              </a:rPr>
              <a:t>A S K</a:t>
            </a:r>
            <a:endParaRPr sz="1950">
              <a:latin typeface="Trebuchet MS"/>
              <a:cs typeface="Trebuchet MS"/>
            </a:endParaRPr>
          </a:p>
          <a:p>
            <a:pPr marL="12700" marR="5080">
              <a:lnSpc>
                <a:spcPts val="3450"/>
              </a:lnSpc>
              <a:spcBef>
                <a:spcPts val="1800"/>
              </a:spcBef>
            </a:pPr>
            <a:r>
              <a:rPr sz="2950" b="1">
                <a:solidFill>
                  <a:srgbClr val="FFFFFF"/>
                </a:solidFill>
                <a:latin typeface="Trebuchet MS"/>
                <a:cs typeface="Trebuchet MS"/>
              </a:rPr>
              <a:t>HRSA </a:t>
            </a:r>
            <a:r>
              <a:rPr lang="en-US" sz="2950" b="1">
                <a:solidFill>
                  <a:srgbClr val="FFFFFF"/>
                </a:solidFill>
                <a:latin typeface="Trebuchet MS"/>
                <a:cs typeface="Trebuchet MS"/>
              </a:rPr>
              <a:t>Manual Chapter 10</a:t>
            </a:r>
          </a:p>
        </p:txBody>
      </p:sp>
    </p:spTree>
    <p:extLst>
      <p:ext uri="{BB962C8B-B14F-4D97-AF65-F5344CB8AC3E}">
        <p14:creationId xmlns:p14="http://schemas.microsoft.com/office/powerpoint/2010/main" val="3188181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180971"/>
            <a:chExt cx="18288000" cy="9927590"/>
          </a:xfrm>
        </p:grpSpPr>
        <p:sp>
          <p:nvSpPr>
            <p:cNvPr id="3" name="object 3"/>
            <p:cNvSpPr/>
            <p:nvPr/>
          </p:nvSpPr>
          <p:spPr>
            <a:xfrm>
              <a:off x="0" y="1209671"/>
              <a:ext cx="18288000" cy="8898890"/>
            </a:xfrm>
            <a:custGeom>
              <a:avLst/>
              <a:gdLst/>
              <a:ahLst/>
              <a:cxnLst/>
              <a:rect l="l" t="t" r="r" b="b"/>
              <a:pathLst>
                <a:path w="18288000" h="8898890">
                  <a:moveTo>
                    <a:pt x="0" y="8898733"/>
                  </a:moveTo>
                  <a:lnTo>
                    <a:pt x="18287998" y="8898733"/>
                  </a:lnTo>
                  <a:lnTo>
                    <a:pt x="18287998" y="0"/>
                  </a:lnTo>
                  <a:lnTo>
                    <a:pt x="0" y="0"/>
                  </a:lnTo>
                  <a:lnTo>
                    <a:pt x="0" y="8898733"/>
                  </a:lnTo>
                  <a:close/>
                </a:path>
              </a:pathLst>
            </a:custGeom>
            <a:solidFill>
              <a:srgbClr val="1B043C"/>
            </a:solidFill>
          </p:spPr>
          <p:txBody>
            <a:bodyPr wrap="square" lIns="0" tIns="0" rIns="0" bIns="0" rtlCol="0"/>
            <a:lstStyle/>
            <a:p>
              <a:endParaRPr/>
            </a:p>
          </p:txBody>
        </p:sp>
        <p:sp>
          <p:nvSpPr>
            <p:cNvPr id="4" name="object 4"/>
            <p:cNvSpPr/>
            <p:nvPr/>
          </p:nvSpPr>
          <p:spPr>
            <a:xfrm>
              <a:off x="0" y="180971"/>
              <a:ext cx="18288000" cy="1028700"/>
            </a:xfrm>
            <a:custGeom>
              <a:avLst/>
              <a:gdLst/>
              <a:ahLst/>
              <a:cxnLst/>
              <a:rect l="l" t="t" r="r" b="b"/>
              <a:pathLst>
                <a:path w="18288000" h="1028700">
                  <a:moveTo>
                    <a:pt x="18287998" y="1028699"/>
                  </a:moveTo>
                  <a:lnTo>
                    <a:pt x="0" y="1028699"/>
                  </a:lnTo>
                  <a:lnTo>
                    <a:pt x="0" y="0"/>
                  </a:lnTo>
                  <a:lnTo>
                    <a:pt x="18287998" y="0"/>
                  </a:lnTo>
                  <a:lnTo>
                    <a:pt x="18287998" y="1028699"/>
                  </a:lnTo>
                  <a:close/>
                </a:path>
              </a:pathLst>
            </a:custGeom>
            <a:solidFill>
              <a:srgbClr val="2D0861"/>
            </a:solidFill>
          </p:spPr>
          <p:txBody>
            <a:bodyPr wrap="square" lIns="0" tIns="0" rIns="0" bIns="0" rtlCol="0"/>
            <a:lstStyle/>
            <a:p>
              <a:endParaRPr/>
            </a:p>
          </p:txBody>
        </p:sp>
        <p:sp>
          <p:nvSpPr>
            <p:cNvPr id="5" name="object 5"/>
            <p:cNvSpPr/>
            <p:nvPr/>
          </p:nvSpPr>
          <p:spPr>
            <a:xfrm>
              <a:off x="0" y="1190621"/>
              <a:ext cx="18288000" cy="19050"/>
            </a:xfrm>
            <a:custGeom>
              <a:avLst/>
              <a:gdLst/>
              <a:ahLst/>
              <a:cxnLst/>
              <a:rect l="l" t="t" r="r" b="b"/>
              <a:pathLst>
                <a:path w="18288000" h="19050">
                  <a:moveTo>
                    <a:pt x="18287998" y="19049"/>
                  </a:moveTo>
                  <a:lnTo>
                    <a:pt x="0" y="19049"/>
                  </a:lnTo>
                  <a:lnTo>
                    <a:pt x="0" y="0"/>
                  </a:lnTo>
                  <a:lnTo>
                    <a:pt x="18287998" y="0"/>
                  </a:lnTo>
                  <a:lnTo>
                    <a:pt x="18287998" y="19049"/>
                  </a:lnTo>
                  <a:close/>
                </a:path>
              </a:pathLst>
            </a:custGeom>
            <a:solidFill>
              <a:srgbClr val="70C7EF">
                <a:alpha val="34899"/>
              </a:srgbClr>
            </a:solidFill>
          </p:spPr>
          <p:txBody>
            <a:bodyPr wrap="square" lIns="0" tIns="0" rIns="0" bIns="0" rtlCol="0"/>
            <a:lstStyle/>
            <a:p>
              <a:endParaRPr/>
            </a:p>
          </p:txBody>
        </p:sp>
        <p:pic>
          <p:nvPicPr>
            <p:cNvPr id="6" name="object 6" descr="Medplace"/>
            <p:cNvPicPr/>
            <p:nvPr/>
          </p:nvPicPr>
          <p:blipFill>
            <a:blip r:embed="rId2" cstate="print"/>
            <a:stretch>
              <a:fillRect/>
            </a:stretch>
          </p:blipFill>
          <p:spPr>
            <a:xfrm>
              <a:off x="857250" y="447674"/>
              <a:ext cx="1924049" cy="476249"/>
            </a:xfrm>
            <a:prstGeom prst="rect">
              <a:avLst/>
            </a:prstGeom>
          </p:spPr>
        </p:pic>
      </p:grpSp>
      <p:sp>
        <p:nvSpPr>
          <p:cNvPr id="7" name="object 7"/>
          <p:cNvSpPr txBox="1"/>
          <p:nvPr/>
        </p:nvSpPr>
        <p:spPr>
          <a:xfrm>
            <a:off x="14350551" y="512356"/>
            <a:ext cx="3463290" cy="299440"/>
          </a:xfrm>
          <a:prstGeom prst="rect">
            <a:avLst/>
          </a:prstGeom>
        </p:spPr>
        <p:txBody>
          <a:bodyPr vert="horz" wrap="square" lIns="0" tIns="14604" rIns="0" bIns="0" rtlCol="0" anchor="t">
            <a:spAutoFit/>
          </a:bodyPr>
          <a:lstStyle/>
          <a:p>
            <a:pPr marL="12700" algn="r">
              <a:spcBef>
                <a:spcPts val="114"/>
              </a:spcBef>
            </a:pPr>
            <a:r>
              <a:rPr lang="en-US" sz="1850" b="1" spc="600">
                <a:solidFill>
                  <a:srgbClr val="98ACC6"/>
                </a:solidFill>
                <a:latin typeface="Trebuchet MS"/>
                <a:cs typeface="Trebuchet MS"/>
              </a:rPr>
              <a:t>WHY IT WORKS</a:t>
            </a:r>
            <a:endParaRPr sz="1850">
              <a:latin typeface="Trebuchet MS"/>
              <a:cs typeface="Trebuchet MS"/>
            </a:endParaRPr>
          </a:p>
        </p:txBody>
      </p:sp>
      <p:sp>
        <p:nvSpPr>
          <p:cNvPr id="10" name="object 10"/>
          <p:cNvSpPr txBox="1"/>
          <p:nvPr/>
        </p:nvSpPr>
        <p:spPr>
          <a:xfrm>
            <a:off x="844549" y="1704897"/>
            <a:ext cx="8798560" cy="1172210"/>
          </a:xfrm>
          <a:prstGeom prst="rect">
            <a:avLst/>
          </a:prstGeom>
        </p:spPr>
        <p:txBody>
          <a:bodyPr vert="horz" wrap="square" lIns="0" tIns="31750" rIns="0" bIns="0" rtlCol="0">
            <a:spAutoFit/>
          </a:bodyPr>
          <a:lstStyle/>
          <a:p>
            <a:pPr marL="12700">
              <a:lnSpc>
                <a:spcPct val="100000"/>
              </a:lnSpc>
              <a:spcBef>
                <a:spcPts val="250"/>
              </a:spcBef>
            </a:pPr>
            <a:r>
              <a:rPr sz="2000" b="1" spc="600">
                <a:solidFill>
                  <a:srgbClr val="70C7EF"/>
                </a:solidFill>
                <a:latin typeface="Trebuchet MS"/>
                <a:cs typeface="Trebuchet MS"/>
              </a:rPr>
              <a:t>QUALITY</a:t>
            </a:r>
            <a:endParaRPr sz="2000">
              <a:latin typeface="Trebuchet MS"/>
              <a:cs typeface="Trebuchet MS"/>
            </a:endParaRPr>
          </a:p>
          <a:p>
            <a:pPr marL="12700">
              <a:lnSpc>
                <a:spcPct val="100000"/>
              </a:lnSpc>
              <a:spcBef>
                <a:spcPts val="350"/>
              </a:spcBef>
            </a:pPr>
            <a:r>
              <a:rPr sz="5100" b="1" spc="-10">
                <a:solidFill>
                  <a:srgbClr val="FFFFFF"/>
                </a:solidFill>
                <a:latin typeface="Trebuchet MS"/>
                <a:cs typeface="Trebuchet MS"/>
              </a:rPr>
              <a:t>A quality instrument</a:t>
            </a:r>
            <a:endParaRPr sz="5100">
              <a:latin typeface="Trebuchet MS"/>
              <a:cs typeface="Trebuchet MS"/>
            </a:endParaRPr>
          </a:p>
        </p:txBody>
      </p:sp>
      <p:grpSp>
        <p:nvGrpSpPr>
          <p:cNvPr id="11" name="object 11"/>
          <p:cNvGrpSpPr/>
          <p:nvPr/>
        </p:nvGrpSpPr>
        <p:grpSpPr>
          <a:xfrm>
            <a:off x="857249" y="3286124"/>
            <a:ext cx="8143875" cy="1819275"/>
            <a:chOff x="857249" y="3286124"/>
            <a:chExt cx="8143875" cy="1819275"/>
          </a:xfrm>
        </p:grpSpPr>
        <p:pic>
          <p:nvPicPr>
            <p:cNvPr id="12" name="object 12"/>
            <p:cNvPicPr/>
            <p:nvPr/>
          </p:nvPicPr>
          <p:blipFill>
            <a:blip r:embed="rId3" cstate="print"/>
            <a:stretch>
              <a:fillRect/>
            </a:stretch>
          </p:blipFill>
          <p:spPr>
            <a:xfrm>
              <a:off x="857249" y="3286124"/>
              <a:ext cx="8143874" cy="1819274"/>
            </a:xfrm>
            <a:prstGeom prst="rect">
              <a:avLst/>
            </a:prstGeom>
          </p:spPr>
        </p:pic>
        <p:sp>
          <p:nvSpPr>
            <p:cNvPr id="13" name="object 13"/>
            <p:cNvSpPr/>
            <p:nvPr/>
          </p:nvSpPr>
          <p:spPr>
            <a:xfrm>
              <a:off x="857249" y="3286125"/>
              <a:ext cx="8143875" cy="1819275"/>
            </a:xfrm>
            <a:custGeom>
              <a:avLst/>
              <a:gdLst/>
              <a:ahLst/>
              <a:cxnLst/>
              <a:rect l="l" t="t" r="r" b="b"/>
              <a:pathLst>
                <a:path w="8143875" h="1819275">
                  <a:moveTo>
                    <a:pt x="7953374" y="1819274"/>
                  </a:moveTo>
                  <a:lnTo>
                    <a:pt x="190499" y="1819274"/>
                  </a:lnTo>
                  <a:lnTo>
                    <a:pt x="171733" y="1818368"/>
                  </a:lnTo>
                  <a:lnTo>
                    <a:pt x="117598" y="1804773"/>
                  </a:lnTo>
                  <a:lnTo>
                    <a:pt x="69706" y="1776107"/>
                  </a:lnTo>
                  <a:lnTo>
                    <a:pt x="32075" y="1734630"/>
                  </a:lnTo>
                  <a:lnTo>
                    <a:pt x="8156" y="1683991"/>
                  </a:lnTo>
                  <a:lnTo>
                    <a:pt x="0" y="1628774"/>
                  </a:lnTo>
                  <a:lnTo>
                    <a:pt x="0" y="190499"/>
                  </a:lnTo>
                  <a:lnTo>
                    <a:pt x="856" y="172761"/>
                  </a:lnTo>
                  <a:lnTo>
                    <a:pt x="906" y="171733"/>
                  </a:lnTo>
                  <a:lnTo>
                    <a:pt x="14500" y="117598"/>
                  </a:lnTo>
                  <a:lnTo>
                    <a:pt x="43167" y="69706"/>
                  </a:lnTo>
                  <a:lnTo>
                    <a:pt x="84643" y="32075"/>
                  </a:lnTo>
                  <a:lnTo>
                    <a:pt x="135283" y="8156"/>
                  </a:lnTo>
                  <a:lnTo>
                    <a:pt x="190499" y="0"/>
                  </a:lnTo>
                  <a:lnTo>
                    <a:pt x="7953374" y="0"/>
                  </a:lnTo>
                  <a:lnTo>
                    <a:pt x="7972140" y="906"/>
                  </a:lnTo>
                  <a:lnTo>
                    <a:pt x="7990545" y="3625"/>
                  </a:lnTo>
                  <a:lnTo>
                    <a:pt x="8008590" y="8156"/>
                  </a:lnTo>
                  <a:lnTo>
                    <a:pt x="8012404" y="9524"/>
                  </a:lnTo>
                  <a:lnTo>
                    <a:pt x="190499" y="9524"/>
                  </a:lnTo>
                  <a:lnTo>
                    <a:pt x="181609" y="9742"/>
                  </a:lnTo>
                  <a:lnTo>
                    <a:pt x="137965" y="17315"/>
                  </a:lnTo>
                  <a:lnTo>
                    <a:pt x="97468" y="35265"/>
                  </a:lnTo>
                  <a:lnTo>
                    <a:pt x="62531" y="62531"/>
                  </a:lnTo>
                  <a:lnTo>
                    <a:pt x="35265" y="97468"/>
                  </a:lnTo>
                  <a:lnTo>
                    <a:pt x="17315" y="137965"/>
                  </a:lnTo>
                  <a:lnTo>
                    <a:pt x="9742" y="181609"/>
                  </a:lnTo>
                  <a:lnTo>
                    <a:pt x="9524" y="190499"/>
                  </a:lnTo>
                  <a:lnTo>
                    <a:pt x="9524" y="1628774"/>
                  </a:lnTo>
                  <a:lnTo>
                    <a:pt x="14950" y="1672758"/>
                  </a:lnTo>
                  <a:lnTo>
                    <a:pt x="30892" y="1714086"/>
                  </a:lnTo>
                  <a:lnTo>
                    <a:pt x="56398" y="1750302"/>
                  </a:lnTo>
                  <a:lnTo>
                    <a:pt x="89955" y="1779249"/>
                  </a:lnTo>
                  <a:lnTo>
                    <a:pt x="129541" y="1799175"/>
                  </a:lnTo>
                  <a:lnTo>
                    <a:pt x="172761" y="1808880"/>
                  </a:lnTo>
                  <a:lnTo>
                    <a:pt x="190499" y="1809749"/>
                  </a:lnTo>
                  <a:lnTo>
                    <a:pt x="8012403" y="1809749"/>
                  </a:lnTo>
                  <a:lnTo>
                    <a:pt x="8008590" y="1811117"/>
                  </a:lnTo>
                  <a:lnTo>
                    <a:pt x="7990545" y="1815649"/>
                  </a:lnTo>
                  <a:lnTo>
                    <a:pt x="7972140" y="1818368"/>
                  </a:lnTo>
                  <a:lnTo>
                    <a:pt x="7953374" y="1819274"/>
                  </a:lnTo>
                  <a:close/>
                </a:path>
                <a:path w="8143875" h="1819275">
                  <a:moveTo>
                    <a:pt x="8012403" y="1809749"/>
                  </a:moveTo>
                  <a:lnTo>
                    <a:pt x="7953374" y="1809749"/>
                  </a:lnTo>
                  <a:lnTo>
                    <a:pt x="7962265" y="1809532"/>
                  </a:lnTo>
                  <a:lnTo>
                    <a:pt x="7971113" y="1808880"/>
                  </a:lnTo>
                  <a:lnTo>
                    <a:pt x="8014333" y="1799175"/>
                  </a:lnTo>
                  <a:lnTo>
                    <a:pt x="8053918" y="1779249"/>
                  </a:lnTo>
                  <a:lnTo>
                    <a:pt x="8087476" y="1750302"/>
                  </a:lnTo>
                  <a:lnTo>
                    <a:pt x="8112981" y="1714086"/>
                  </a:lnTo>
                  <a:lnTo>
                    <a:pt x="8128924" y="1672758"/>
                  </a:lnTo>
                  <a:lnTo>
                    <a:pt x="8133353" y="1647540"/>
                  </a:lnTo>
                  <a:lnTo>
                    <a:pt x="8133480" y="1646513"/>
                  </a:lnTo>
                  <a:lnTo>
                    <a:pt x="8134132" y="1637665"/>
                  </a:lnTo>
                  <a:lnTo>
                    <a:pt x="8134349" y="1628774"/>
                  </a:lnTo>
                  <a:lnTo>
                    <a:pt x="8134349" y="190499"/>
                  </a:lnTo>
                  <a:lnTo>
                    <a:pt x="8128924" y="146515"/>
                  </a:lnTo>
                  <a:lnTo>
                    <a:pt x="8112981" y="105187"/>
                  </a:lnTo>
                  <a:lnTo>
                    <a:pt x="8087476" y="68971"/>
                  </a:lnTo>
                  <a:lnTo>
                    <a:pt x="8053918" y="40024"/>
                  </a:lnTo>
                  <a:lnTo>
                    <a:pt x="8014333" y="20099"/>
                  </a:lnTo>
                  <a:lnTo>
                    <a:pt x="7971113" y="10394"/>
                  </a:lnTo>
                  <a:lnTo>
                    <a:pt x="7953374" y="9524"/>
                  </a:lnTo>
                  <a:lnTo>
                    <a:pt x="8012404" y="9524"/>
                  </a:lnTo>
                  <a:lnTo>
                    <a:pt x="8059230" y="32075"/>
                  </a:lnTo>
                  <a:lnTo>
                    <a:pt x="8100706" y="69706"/>
                  </a:lnTo>
                  <a:lnTo>
                    <a:pt x="8129372" y="117598"/>
                  </a:lnTo>
                  <a:lnTo>
                    <a:pt x="8142968" y="171733"/>
                  </a:lnTo>
                  <a:lnTo>
                    <a:pt x="8143874" y="1628774"/>
                  </a:lnTo>
                  <a:lnTo>
                    <a:pt x="8143017" y="1646513"/>
                  </a:lnTo>
                  <a:lnTo>
                    <a:pt x="8135717" y="1683991"/>
                  </a:lnTo>
                  <a:lnTo>
                    <a:pt x="8111798" y="1734630"/>
                  </a:lnTo>
                  <a:lnTo>
                    <a:pt x="8074167" y="1776107"/>
                  </a:lnTo>
                  <a:lnTo>
                    <a:pt x="8026275" y="1804773"/>
                  </a:lnTo>
                  <a:lnTo>
                    <a:pt x="8012403" y="1809749"/>
                  </a:lnTo>
                  <a:close/>
                </a:path>
              </a:pathLst>
            </a:custGeom>
            <a:solidFill>
              <a:srgbClr val="70C7EF">
                <a:alpha val="25099"/>
              </a:srgbClr>
            </a:solidFill>
          </p:spPr>
          <p:txBody>
            <a:bodyPr wrap="square" lIns="0" tIns="0" rIns="0" bIns="0" rtlCol="0"/>
            <a:lstStyle/>
            <a:p>
              <a:endParaRPr/>
            </a:p>
          </p:txBody>
        </p:sp>
      </p:grpSp>
      <p:sp>
        <p:nvSpPr>
          <p:cNvPr id="14" name="object 14"/>
          <p:cNvSpPr txBox="1"/>
          <p:nvPr/>
        </p:nvSpPr>
        <p:spPr>
          <a:xfrm>
            <a:off x="1235075" y="3481704"/>
            <a:ext cx="7378700" cy="1284967"/>
          </a:xfrm>
          <a:prstGeom prst="rect">
            <a:avLst/>
          </a:prstGeom>
        </p:spPr>
        <p:txBody>
          <a:bodyPr vert="horz" wrap="square" lIns="0" tIns="121920" rIns="0" bIns="0" rtlCol="0">
            <a:spAutoFit/>
          </a:bodyPr>
          <a:lstStyle/>
          <a:p>
            <a:pPr marL="12700">
              <a:lnSpc>
                <a:spcPct val="100000"/>
              </a:lnSpc>
              <a:spcBef>
                <a:spcPts val="960"/>
              </a:spcBef>
            </a:pPr>
            <a:r>
              <a:rPr sz="2300" b="1">
                <a:solidFill>
                  <a:srgbClr val="70C7EF"/>
                </a:solidFill>
                <a:latin typeface="Trebuchet MS"/>
                <a:cs typeface="Trebuchet MS"/>
              </a:rPr>
              <a:t>It finds gaps</a:t>
            </a:r>
            <a:endParaRPr sz="2300">
              <a:latin typeface="Trebuchet MS"/>
              <a:cs typeface="Trebuchet MS"/>
            </a:endParaRPr>
          </a:p>
          <a:p>
            <a:pPr marL="12700" marR="5080">
              <a:lnSpc>
                <a:spcPct val="100000"/>
              </a:lnSpc>
              <a:spcBef>
                <a:spcPts val="900"/>
              </a:spcBef>
            </a:pPr>
            <a:r>
              <a:rPr sz="2250" b="0">
                <a:solidFill>
                  <a:srgbClr val="D0D9E4"/>
                </a:solidFill>
                <a:latin typeface="Trebuchet MS"/>
                <a:cs typeface="Trebuchet MS"/>
              </a:rPr>
              <a:t>Measures missed because data landed where it didn’t count, not because care was missed.</a:t>
            </a:r>
            <a:endParaRPr sz="2250">
              <a:latin typeface="Trebuchet MS"/>
              <a:cs typeface="Trebuchet MS"/>
            </a:endParaRPr>
          </a:p>
        </p:txBody>
      </p:sp>
      <p:grpSp>
        <p:nvGrpSpPr>
          <p:cNvPr id="15" name="object 15"/>
          <p:cNvGrpSpPr/>
          <p:nvPr/>
        </p:nvGrpSpPr>
        <p:grpSpPr>
          <a:xfrm>
            <a:off x="9286874" y="3286124"/>
            <a:ext cx="8143875" cy="1819275"/>
            <a:chOff x="9286874" y="3286124"/>
            <a:chExt cx="8143875" cy="1819275"/>
          </a:xfrm>
        </p:grpSpPr>
        <p:pic>
          <p:nvPicPr>
            <p:cNvPr id="16" name="object 16"/>
            <p:cNvPicPr/>
            <p:nvPr/>
          </p:nvPicPr>
          <p:blipFill>
            <a:blip r:embed="rId4" cstate="print"/>
            <a:stretch>
              <a:fillRect/>
            </a:stretch>
          </p:blipFill>
          <p:spPr>
            <a:xfrm>
              <a:off x="9286874" y="3286124"/>
              <a:ext cx="8143874" cy="1819274"/>
            </a:xfrm>
            <a:prstGeom prst="rect">
              <a:avLst/>
            </a:prstGeom>
          </p:spPr>
        </p:pic>
        <p:sp>
          <p:nvSpPr>
            <p:cNvPr id="17" name="object 17"/>
            <p:cNvSpPr/>
            <p:nvPr/>
          </p:nvSpPr>
          <p:spPr>
            <a:xfrm>
              <a:off x="9286874" y="3286125"/>
              <a:ext cx="8143875" cy="1819275"/>
            </a:xfrm>
            <a:custGeom>
              <a:avLst/>
              <a:gdLst/>
              <a:ahLst/>
              <a:cxnLst/>
              <a:rect l="l" t="t" r="r" b="b"/>
              <a:pathLst>
                <a:path w="8143875" h="1819275">
                  <a:moveTo>
                    <a:pt x="7953374" y="1819274"/>
                  </a:moveTo>
                  <a:lnTo>
                    <a:pt x="190499" y="1819274"/>
                  </a:lnTo>
                  <a:lnTo>
                    <a:pt x="171733" y="1818368"/>
                  </a:lnTo>
                  <a:lnTo>
                    <a:pt x="117597" y="1804773"/>
                  </a:lnTo>
                  <a:lnTo>
                    <a:pt x="69705" y="1776107"/>
                  </a:lnTo>
                  <a:lnTo>
                    <a:pt x="32074" y="1734630"/>
                  </a:lnTo>
                  <a:lnTo>
                    <a:pt x="8155" y="1683991"/>
                  </a:lnTo>
                  <a:lnTo>
                    <a:pt x="0" y="1628774"/>
                  </a:lnTo>
                  <a:lnTo>
                    <a:pt x="0" y="190499"/>
                  </a:lnTo>
                  <a:lnTo>
                    <a:pt x="856" y="172761"/>
                  </a:lnTo>
                  <a:lnTo>
                    <a:pt x="905" y="171733"/>
                  </a:lnTo>
                  <a:lnTo>
                    <a:pt x="14499" y="117598"/>
                  </a:lnTo>
                  <a:lnTo>
                    <a:pt x="43166" y="69706"/>
                  </a:lnTo>
                  <a:lnTo>
                    <a:pt x="84642" y="32075"/>
                  </a:lnTo>
                  <a:lnTo>
                    <a:pt x="135281" y="8156"/>
                  </a:lnTo>
                  <a:lnTo>
                    <a:pt x="190499" y="0"/>
                  </a:lnTo>
                  <a:lnTo>
                    <a:pt x="7953374" y="0"/>
                  </a:lnTo>
                  <a:lnTo>
                    <a:pt x="7972140" y="906"/>
                  </a:lnTo>
                  <a:lnTo>
                    <a:pt x="7990545" y="3625"/>
                  </a:lnTo>
                  <a:lnTo>
                    <a:pt x="8008590" y="8156"/>
                  </a:lnTo>
                  <a:lnTo>
                    <a:pt x="8012404" y="9524"/>
                  </a:lnTo>
                  <a:lnTo>
                    <a:pt x="190499" y="9524"/>
                  </a:lnTo>
                  <a:lnTo>
                    <a:pt x="181608" y="9742"/>
                  </a:lnTo>
                  <a:lnTo>
                    <a:pt x="137964" y="17315"/>
                  </a:lnTo>
                  <a:lnTo>
                    <a:pt x="97468" y="35265"/>
                  </a:lnTo>
                  <a:lnTo>
                    <a:pt x="62531" y="62531"/>
                  </a:lnTo>
                  <a:lnTo>
                    <a:pt x="35265" y="97468"/>
                  </a:lnTo>
                  <a:lnTo>
                    <a:pt x="17315" y="137965"/>
                  </a:lnTo>
                  <a:lnTo>
                    <a:pt x="10520" y="171733"/>
                  </a:lnTo>
                  <a:lnTo>
                    <a:pt x="10394" y="172761"/>
                  </a:lnTo>
                  <a:lnTo>
                    <a:pt x="9742" y="181609"/>
                  </a:lnTo>
                  <a:lnTo>
                    <a:pt x="9524" y="190499"/>
                  </a:lnTo>
                  <a:lnTo>
                    <a:pt x="9524" y="1628774"/>
                  </a:lnTo>
                  <a:lnTo>
                    <a:pt x="14949" y="1672758"/>
                  </a:lnTo>
                  <a:lnTo>
                    <a:pt x="30892" y="1714086"/>
                  </a:lnTo>
                  <a:lnTo>
                    <a:pt x="56398" y="1750302"/>
                  </a:lnTo>
                  <a:lnTo>
                    <a:pt x="89955" y="1779249"/>
                  </a:lnTo>
                  <a:lnTo>
                    <a:pt x="129540" y="1799175"/>
                  </a:lnTo>
                  <a:lnTo>
                    <a:pt x="172760" y="1808880"/>
                  </a:lnTo>
                  <a:lnTo>
                    <a:pt x="190499" y="1809749"/>
                  </a:lnTo>
                  <a:lnTo>
                    <a:pt x="8012402" y="1809749"/>
                  </a:lnTo>
                  <a:lnTo>
                    <a:pt x="8008590" y="1811117"/>
                  </a:lnTo>
                  <a:lnTo>
                    <a:pt x="7990545" y="1815649"/>
                  </a:lnTo>
                  <a:lnTo>
                    <a:pt x="7972140" y="1818368"/>
                  </a:lnTo>
                  <a:lnTo>
                    <a:pt x="7953374" y="1819274"/>
                  </a:lnTo>
                  <a:close/>
                </a:path>
                <a:path w="8143875" h="1819275">
                  <a:moveTo>
                    <a:pt x="8012402" y="1809749"/>
                  </a:moveTo>
                  <a:lnTo>
                    <a:pt x="7953374" y="1809749"/>
                  </a:lnTo>
                  <a:lnTo>
                    <a:pt x="7962265" y="1809532"/>
                  </a:lnTo>
                  <a:lnTo>
                    <a:pt x="7971112" y="1808880"/>
                  </a:lnTo>
                  <a:lnTo>
                    <a:pt x="8014332" y="1799175"/>
                  </a:lnTo>
                  <a:lnTo>
                    <a:pt x="8053918" y="1779249"/>
                  </a:lnTo>
                  <a:lnTo>
                    <a:pt x="8087475" y="1750302"/>
                  </a:lnTo>
                  <a:lnTo>
                    <a:pt x="8112981" y="1714086"/>
                  </a:lnTo>
                  <a:lnTo>
                    <a:pt x="8128924" y="1672758"/>
                  </a:lnTo>
                  <a:lnTo>
                    <a:pt x="8134349" y="1628774"/>
                  </a:lnTo>
                  <a:lnTo>
                    <a:pt x="8134349" y="190499"/>
                  </a:lnTo>
                  <a:lnTo>
                    <a:pt x="8128924" y="146515"/>
                  </a:lnTo>
                  <a:lnTo>
                    <a:pt x="8112981" y="105187"/>
                  </a:lnTo>
                  <a:lnTo>
                    <a:pt x="8087475" y="68971"/>
                  </a:lnTo>
                  <a:lnTo>
                    <a:pt x="8053918" y="40024"/>
                  </a:lnTo>
                  <a:lnTo>
                    <a:pt x="8014332" y="20099"/>
                  </a:lnTo>
                  <a:lnTo>
                    <a:pt x="7971112" y="10394"/>
                  </a:lnTo>
                  <a:lnTo>
                    <a:pt x="7953374" y="9524"/>
                  </a:lnTo>
                  <a:lnTo>
                    <a:pt x="8012404" y="9524"/>
                  </a:lnTo>
                  <a:lnTo>
                    <a:pt x="8059228" y="32075"/>
                  </a:lnTo>
                  <a:lnTo>
                    <a:pt x="8100706" y="69706"/>
                  </a:lnTo>
                  <a:lnTo>
                    <a:pt x="8129372" y="117598"/>
                  </a:lnTo>
                  <a:lnTo>
                    <a:pt x="8142967" y="171733"/>
                  </a:lnTo>
                  <a:lnTo>
                    <a:pt x="8143874" y="1628774"/>
                  </a:lnTo>
                  <a:lnTo>
                    <a:pt x="8143017" y="1646513"/>
                  </a:lnTo>
                  <a:lnTo>
                    <a:pt x="8135716" y="1683991"/>
                  </a:lnTo>
                  <a:lnTo>
                    <a:pt x="8111798" y="1734630"/>
                  </a:lnTo>
                  <a:lnTo>
                    <a:pt x="8074166" y="1776107"/>
                  </a:lnTo>
                  <a:lnTo>
                    <a:pt x="8026273" y="1804773"/>
                  </a:lnTo>
                  <a:lnTo>
                    <a:pt x="8012402" y="1809749"/>
                  </a:lnTo>
                  <a:close/>
                </a:path>
              </a:pathLst>
            </a:custGeom>
            <a:solidFill>
              <a:srgbClr val="70C7EF">
                <a:alpha val="25099"/>
              </a:srgbClr>
            </a:solidFill>
          </p:spPr>
          <p:txBody>
            <a:bodyPr wrap="square" lIns="0" tIns="0" rIns="0" bIns="0" rtlCol="0"/>
            <a:lstStyle/>
            <a:p>
              <a:endParaRPr/>
            </a:p>
          </p:txBody>
        </p:sp>
      </p:grpSp>
      <p:sp>
        <p:nvSpPr>
          <p:cNvPr id="18" name="object 18"/>
          <p:cNvSpPr txBox="1"/>
          <p:nvPr/>
        </p:nvSpPr>
        <p:spPr>
          <a:xfrm>
            <a:off x="9664699" y="3481704"/>
            <a:ext cx="7378700" cy="1284967"/>
          </a:xfrm>
          <a:prstGeom prst="rect">
            <a:avLst/>
          </a:prstGeom>
        </p:spPr>
        <p:txBody>
          <a:bodyPr vert="horz" wrap="square" lIns="0" tIns="121920" rIns="0" bIns="0" rtlCol="0">
            <a:spAutoFit/>
          </a:bodyPr>
          <a:lstStyle/>
          <a:p>
            <a:pPr marL="12700">
              <a:lnSpc>
                <a:spcPct val="100000"/>
              </a:lnSpc>
              <a:spcBef>
                <a:spcPts val="960"/>
              </a:spcBef>
            </a:pPr>
            <a:r>
              <a:rPr sz="2300" b="1">
                <a:solidFill>
                  <a:srgbClr val="70C7EF"/>
                </a:solidFill>
                <a:latin typeface="Trebuchet MS"/>
                <a:cs typeface="Trebuchet MS"/>
              </a:rPr>
              <a:t>It feeds QI</a:t>
            </a:r>
            <a:endParaRPr sz="2300">
              <a:latin typeface="Trebuchet MS"/>
              <a:cs typeface="Trebuchet MS"/>
            </a:endParaRPr>
          </a:p>
          <a:p>
            <a:pPr marL="12700" marR="5080">
              <a:lnSpc>
                <a:spcPct val="100000"/>
              </a:lnSpc>
              <a:spcBef>
                <a:spcPts val="900"/>
              </a:spcBef>
            </a:pPr>
            <a:r>
              <a:rPr sz="2250" b="0">
                <a:solidFill>
                  <a:srgbClr val="D0D9E4"/>
                </a:solidFill>
                <a:latin typeface="Trebuchet MS"/>
                <a:cs typeface="Trebuchet MS"/>
              </a:rPr>
              <a:t>Findings flow into report cards, dashboards and PDSA cycles.</a:t>
            </a:r>
            <a:endParaRPr sz="2250">
              <a:latin typeface="Trebuchet MS"/>
              <a:cs typeface="Trebuchet MS"/>
            </a:endParaRPr>
          </a:p>
        </p:txBody>
      </p:sp>
      <p:grpSp>
        <p:nvGrpSpPr>
          <p:cNvPr id="19" name="object 19"/>
          <p:cNvGrpSpPr/>
          <p:nvPr/>
        </p:nvGrpSpPr>
        <p:grpSpPr>
          <a:xfrm>
            <a:off x="857249" y="5391148"/>
            <a:ext cx="8143875" cy="1819275"/>
            <a:chOff x="857249" y="5391148"/>
            <a:chExt cx="8143875" cy="1819275"/>
          </a:xfrm>
        </p:grpSpPr>
        <p:pic>
          <p:nvPicPr>
            <p:cNvPr id="20" name="object 20"/>
            <p:cNvPicPr/>
            <p:nvPr/>
          </p:nvPicPr>
          <p:blipFill>
            <a:blip r:embed="rId5" cstate="print"/>
            <a:stretch>
              <a:fillRect/>
            </a:stretch>
          </p:blipFill>
          <p:spPr>
            <a:xfrm>
              <a:off x="857249" y="5391148"/>
              <a:ext cx="8143874" cy="1819274"/>
            </a:xfrm>
            <a:prstGeom prst="rect">
              <a:avLst/>
            </a:prstGeom>
          </p:spPr>
        </p:pic>
        <p:sp>
          <p:nvSpPr>
            <p:cNvPr id="21" name="object 21"/>
            <p:cNvSpPr/>
            <p:nvPr/>
          </p:nvSpPr>
          <p:spPr>
            <a:xfrm>
              <a:off x="857249" y="5391149"/>
              <a:ext cx="8143875" cy="1819275"/>
            </a:xfrm>
            <a:custGeom>
              <a:avLst/>
              <a:gdLst/>
              <a:ahLst/>
              <a:cxnLst/>
              <a:rect l="l" t="t" r="r" b="b"/>
              <a:pathLst>
                <a:path w="8143875" h="1819275">
                  <a:moveTo>
                    <a:pt x="7953374" y="1819274"/>
                  </a:moveTo>
                  <a:lnTo>
                    <a:pt x="190499" y="1819274"/>
                  </a:lnTo>
                  <a:lnTo>
                    <a:pt x="171733" y="1818368"/>
                  </a:lnTo>
                  <a:lnTo>
                    <a:pt x="117598" y="1804773"/>
                  </a:lnTo>
                  <a:lnTo>
                    <a:pt x="69706" y="1776106"/>
                  </a:lnTo>
                  <a:lnTo>
                    <a:pt x="32075" y="1734630"/>
                  </a:lnTo>
                  <a:lnTo>
                    <a:pt x="8156" y="1683990"/>
                  </a:lnTo>
                  <a:lnTo>
                    <a:pt x="0" y="1628774"/>
                  </a:lnTo>
                  <a:lnTo>
                    <a:pt x="0" y="190499"/>
                  </a:lnTo>
                  <a:lnTo>
                    <a:pt x="856" y="172761"/>
                  </a:lnTo>
                  <a:lnTo>
                    <a:pt x="906" y="171733"/>
                  </a:lnTo>
                  <a:lnTo>
                    <a:pt x="14500" y="117597"/>
                  </a:lnTo>
                  <a:lnTo>
                    <a:pt x="43167" y="69706"/>
                  </a:lnTo>
                  <a:lnTo>
                    <a:pt x="84643" y="32074"/>
                  </a:lnTo>
                  <a:lnTo>
                    <a:pt x="135283" y="8156"/>
                  </a:lnTo>
                  <a:lnTo>
                    <a:pt x="190499" y="0"/>
                  </a:lnTo>
                  <a:lnTo>
                    <a:pt x="7953374" y="0"/>
                  </a:lnTo>
                  <a:lnTo>
                    <a:pt x="7972140" y="906"/>
                  </a:lnTo>
                  <a:lnTo>
                    <a:pt x="7990545" y="3625"/>
                  </a:lnTo>
                  <a:lnTo>
                    <a:pt x="8008590" y="8156"/>
                  </a:lnTo>
                  <a:lnTo>
                    <a:pt x="8012405" y="9524"/>
                  </a:lnTo>
                  <a:lnTo>
                    <a:pt x="190499" y="9524"/>
                  </a:lnTo>
                  <a:lnTo>
                    <a:pt x="181609" y="9742"/>
                  </a:lnTo>
                  <a:lnTo>
                    <a:pt x="137965" y="17315"/>
                  </a:lnTo>
                  <a:lnTo>
                    <a:pt x="97468" y="35265"/>
                  </a:lnTo>
                  <a:lnTo>
                    <a:pt x="62531" y="62531"/>
                  </a:lnTo>
                  <a:lnTo>
                    <a:pt x="35265" y="97468"/>
                  </a:lnTo>
                  <a:lnTo>
                    <a:pt x="17315" y="137964"/>
                  </a:lnTo>
                  <a:lnTo>
                    <a:pt x="9742" y="181609"/>
                  </a:lnTo>
                  <a:lnTo>
                    <a:pt x="9524" y="190499"/>
                  </a:lnTo>
                  <a:lnTo>
                    <a:pt x="9524" y="1628774"/>
                  </a:lnTo>
                  <a:lnTo>
                    <a:pt x="14950" y="1672758"/>
                  </a:lnTo>
                  <a:lnTo>
                    <a:pt x="30892" y="1714086"/>
                  </a:lnTo>
                  <a:lnTo>
                    <a:pt x="56398" y="1750302"/>
                  </a:lnTo>
                  <a:lnTo>
                    <a:pt x="89955" y="1779249"/>
                  </a:lnTo>
                  <a:lnTo>
                    <a:pt x="129541" y="1799175"/>
                  </a:lnTo>
                  <a:lnTo>
                    <a:pt x="172761" y="1808880"/>
                  </a:lnTo>
                  <a:lnTo>
                    <a:pt x="190499" y="1809749"/>
                  </a:lnTo>
                  <a:lnTo>
                    <a:pt x="8012402" y="1809749"/>
                  </a:lnTo>
                  <a:lnTo>
                    <a:pt x="8008590" y="1811117"/>
                  </a:lnTo>
                  <a:lnTo>
                    <a:pt x="7990545" y="1815648"/>
                  </a:lnTo>
                  <a:lnTo>
                    <a:pt x="7972140" y="1818368"/>
                  </a:lnTo>
                  <a:lnTo>
                    <a:pt x="7953374" y="1819274"/>
                  </a:lnTo>
                  <a:close/>
                </a:path>
                <a:path w="8143875" h="1819275">
                  <a:moveTo>
                    <a:pt x="8012402" y="1809749"/>
                  </a:moveTo>
                  <a:lnTo>
                    <a:pt x="7953374" y="1809749"/>
                  </a:lnTo>
                  <a:lnTo>
                    <a:pt x="7962265" y="1809532"/>
                  </a:lnTo>
                  <a:lnTo>
                    <a:pt x="7971113" y="1808880"/>
                  </a:lnTo>
                  <a:lnTo>
                    <a:pt x="8014333" y="1799175"/>
                  </a:lnTo>
                  <a:lnTo>
                    <a:pt x="8053918" y="1779249"/>
                  </a:lnTo>
                  <a:lnTo>
                    <a:pt x="8087476" y="1750302"/>
                  </a:lnTo>
                  <a:lnTo>
                    <a:pt x="8112981" y="1714086"/>
                  </a:lnTo>
                  <a:lnTo>
                    <a:pt x="8128924" y="1672758"/>
                  </a:lnTo>
                  <a:lnTo>
                    <a:pt x="8133353" y="1647540"/>
                  </a:lnTo>
                  <a:lnTo>
                    <a:pt x="8133480" y="1646513"/>
                  </a:lnTo>
                  <a:lnTo>
                    <a:pt x="8134132" y="1637665"/>
                  </a:lnTo>
                  <a:lnTo>
                    <a:pt x="8134349" y="1628774"/>
                  </a:lnTo>
                  <a:lnTo>
                    <a:pt x="8134349" y="190499"/>
                  </a:lnTo>
                  <a:lnTo>
                    <a:pt x="8128924" y="146515"/>
                  </a:lnTo>
                  <a:lnTo>
                    <a:pt x="8112981" y="105187"/>
                  </a:lnTo>
                  <a:lnTo>
                    <a:pt x="8087476" y="68971"/>
                  </a:lnTo>
                  <a:lnTo>
                    <a:pt x="8053918" y="40024"/>
                  </a:lnTo>
                  <a:lnTo>
                    <a:pt x="8014333" y="20099"/>
                  </a:lnTo>
                  <a:lnTo>
                    <a:pt x="7971113" y="10394"/>
                  </a:lnTo>
                  <a:lnTo>
                    <a:pt x="7953374" y="9524"/>
                  </a:lnTo>
                  <a:lnTo>
                    <a:pt x="8012405" y="9524"/>
                  </a:lnTo>
                  <a:lnTo>
                    <a:pt x="8059230" y="32074"/>
                  </a:lnTo>
                  <a:lnTo>
                    <a:pt x="8100706" y="69706"/>
                  </a:lnTo>
                  <a:lnTo>
                    <a:pt x="8129372" y="117597"/>
                  </a:lnTo>
                  <a:lnTo>
                    <a:pt x="8142968" y="171733"/>
                  </a:lnTo>
                  <a:lnTo>
                    <a:pt x="8143874" y="1628774"/>
                  </a:lnTo>
                  <a:lnTo>
                    <a:pt x="8143017" y="1646513"/>
                  </a:lnTo>
                  <a:lnTo>
                    <a:pt x="8135717" y="1683990"/>
                  </a:lnTo>
                  <a:lnTo>
                    <a:pt x="8111798" y="1734630"/>
                  </a:lnTo>
                  <a:lnTo>
                    <a:pt x="8074167" y="1776106"/>
                  </a:lnTo>
                  <a:lnTo>
                    <a:pt x="8026275" y="1804773"/>
                  </a:lnTo>
                  <a:lnTo>
                    <a:pt x="8012402" y="1809749"/>
                  </a:lnTo>
                  <a:close/>
                </a:path>
              </a:pathLst>
            </a:custGeom>
            <a:solidFill>
              <a:srgbClr val="70C7EF">
                <a:alpha val="25099"/>
              </a:srgbClr>
            </a:solidFill>
          </p:spPr>
          <p:txBody>
            <a:bodyPr wrap="square" lIns="0" tIns="0" rIns="0" bIns="0" rtlCol="0"/>
            <a:lstStyle/>
            <a:p>
              <a:endParaRPr/>
            </a:p>
          </p:txBody>
        </p:sp>
      </p:grpSp>
      <p:sp>
        <p:nvSpPr>
          <p:cNvPr id="22" name="object 22"/>
          <p:cNvSpPr txBox="1"/>
          <p:nvPr/>
        </p:nvSpPr>
        <p:spPr>
          <a:xfrm>
            <a:off x="1235075" y="5586729"/>
            <a:ext cx="7378700" cy="1284967"/>
          </a:xfrm>
          <a:prstGeom prst="rect">
            <a:avLst/>
          </a:prstGeom>
        </p:spPr>
        <p:txBody>
          <a:bodyPr vert="horz" wrap="square" lIns="0" tIns="121920" rIns="0" bIns="0" rtlCol="0">
            <a:spAutoFit/>
          </a:bodyPr>
          <a:lstStyle/>
          <a:p>
            <a:pPr marL="12700">
              <a:lnSpc>
                <a:spcPct val="100000"/>
              </a:lnSpc>
              <a:spcBef>
                <a:spcPts val="960"/>
              </a:spcBef>
            </a:pPr>
            <a:r>
              <a:rPr sz="2300" b="1">
                <a:solidFill>
                  <a:srgbClr val="70C7EF"/>
                </a:solidFill>
                <a:latin typeface="Trebuchet MS"/>
                <a:cs typeface="Trebuchet MS"/>
              </a:rPr>
              <a:t>It aims the cycle</a:t>
            </a:r>
            <a:endParaRPr sz="2300">
              <a:latin typeface="Trebuchet MS"/>
              <a:cs typeface="Trebuchet MS"/>
            </a:endParaRPr>
          </a:p>
          <a:p>
            <a:pPr marL="12700" marR="5080">
              <a:lnSpc>
                <a:spcPct val="100000"/>
              </a:lnSpc>
              <a:spcBef>
                <a:spcPts val="900"/>
              </a:spcBef>
            </a:pPr>
            <a:r>
              <a:rPr sz="2250" b="0">
                <a:solidFill>
                  <a:srgbClr val="D0D9E4"/>
                </a:solidFill>
                <a:latin typeface="Trebuchet MS"/>
                <a:cs typeface="Trebuchet MS"/>
              </a:rPr>
              <a:t>Point each quarter’s review at whatever your quality data is flagging.</a:t>
            </a:r>
            <a:endParaRPr sz="2250">
              <a:latin typeface="Trebuchet MS"/>
              <a:cs typeface="Trebuchet MS"/>
            </a:endParaRPr>
          </a:p>
        </p:txBody>
      </p:sp>
      <p:grpSp>
        <p:nvGrpSpPr>
          <p:cNvPr id="23" name="object 23"/>
          <p:cNvGrpSpPr/>
          <p:nvPr/>
        </p:nvGrpSpPr>
        <p:grpSpPr>
          <a:xfrm>
            <a:off x="9286874" y="5391148"/>
            <a:ext cx="8143875" cy="1819275"/>
            <a:chOff x="9286874" y="5391148"/>
            <a:chExt cx="8143875" cy="1819275"/>
          </a:xfrm>
        </p:grpSpPr>
        <p:pic>
          <p:nvPicPr>
            <p:cNvPr id="24" name="object 24"/>
            <p:cNvPicPr/>
            <p:nvPr/>
          </p:nvPicPr>
          <p:blipFill>
            <a:blip r:embed="rId6" cstate="print"/>
            <a:stretch>
              <a:fillRect/>
            </a:stretch>
          </p:blipFill>
          <p:spPr>
            <a:xfrm>
              <a:off x="9286874" y="5391148"/>
              <a:ext cx="8143874" cy="1819274"/>
            </a:xfrm>
            <a:prstGeom prst="rect">
              <a:avLst/>
            </a:prstGeom>
          </p:spPr>
        </p:pic>
        <p:sp>
          <p:nvSpPr>
            <p:cNvPr id="25" name="object 25"/>
            <p:cNvSpPr/>
            <p:nvPr/>
          </p:nvSpPr>
          <p:spPr>
            <a:xfrm>
              <a:off x="9286874" y="5391149"/>
              <a:ext cx="8143875" cy="1819275"/>
            </a:xfrm>
            <a:custGeom>
              <a:avLst/>
              <a:gdLst/>
              <a:ahLst/>
              <a:cxnLst/>
              <a:rect l="l" t="t" r="r" b="b"/>
              <a:pathLst>
                <a:path w="8143875" h="1819275">
                  <a:moveTo>
                    <a:pt x="7953374" y="1819274"/>
                  </a:moveTo>
                  <a:lnTo>
                    <a:pt x="190499" y="1819274"/>
                  </a:lnTo>
                  <a:lnTo>
                    <a:pt x="171733" y="1818368"/>
                  </a:lnTo>
                  <a:lnTo>
                    <a:pt x="117597" y="1804773"/>
                  </a:lnTo>
                  <a:lnTo>
                    <a:pt x="69705" y="1776106"/>
                  </a:lnTo>
                  <a:lnTo>
                    <a:pt x="32074" y="1734630"/>
                  </a:lnTo>
                  <a:lnTo>
                    <a:pt x="8155" y="1683990"/>
                  </a:lnTo>
                  <a:lnTo>
                    <a:pt x="0" y="1628774"/>
                  </a:lnTo>
                  <a:lnTo>
                    <a:pt x="0" y="190499"/>
                  </a:lnTo>
                  <a:lnTo>
                    <a:pt x="856" y="172761"/>
                  </a:lnTo>
                  <a:lnTo>
                    <a:pt x="905" y="171733"/>
                  </a:lnTo>
                  <a:lnTo>
                    <a:pt x="14499" y="117597"/>
                  </a:lnTo>
                  <a:lnTo>
                    <a:pt x="43166" y="69706"/>
                  </a:lnTo>
                  <a:lnTo>
                    <a:pt x="84642" y="32074"/>
                  </a:lnTo>
                  <a:lnTo>
                    <a:pt x="135281" y="8156"/>
                  </a:lnTo>
                  <a:lnTo>
                    <a:pt x="190499" y="0"/>
                  </a:lnTo>
                  <a:lnTo>
                    <a:pt x="7953374" y="0"/>
                  </a:lnTo>
                  <a:lnTo>
                    <a:pt x="7972140" y="906"/>
                  </a:lnTo>
                  <a:lnTo>
                    <a:pt x="7990545" y="3625"/>
                  </a:lnTo>
                  <a:lnTo>
                    <a:pt x="8008590" y="8156"/>
                  </a:lnTo>
                  <a:lnTo>
                    <a:pt x="8012404" y="9524"/>
                  </a:lnTo>
                  <a:lnTo>
                    <a:pt x="190499" y="9524"/>
                  </a:lnTo>
                  <a:lnTo>
                    <a:pt x="181608" y="9742"/>
                  </a:lnTo>
                  <a:lnTo>
                    <a:pt x="137964" y="17315"/>
                  </a:lnTo>
                  <a:lnTo>
                    <a:pt x="97468" y="35265"/>
                  </a:lnTo>
                  <a:lnTo>
                    <a:pt x="62531" y="62531"/>
                  </a:lnTo>
                  <a:lnTo>
                    <a:pt x="35265" y="97468"/>
                  </a:lnTo>
                  <a:lnTo>
                    <a:pt x="17315" y="137964"/>
                  </a:lnTo>
                  <a:lnTo>
                    <a:pt x="9742" y="181609"/>
                  </a:lnTo>
                  <a:lnTo>
                    <a:pt x="9524" y="190499"/>
                  </a:lnTo>
                  <a:lnTo>
                    <a:pt x="9524" y="1628774"/>
                  </a:lnTo>
                  <a:lnTo>
                    <a:pt x="14949" y="1672758"/>
                  </a:lnTo>
                  <a:lnTo>
                    <a:pt x="30892" y="1714086"/>
                  </a:lnTo>
                  <a:lnTo>
                    <a:pt x="56398" y="1750302"/>
                  </a:lnTo>
                  <a:lnTo>
                    <a:pt x="89955" y="1779249"/>
                  </a:lnTo>
                  <a:lnTo>
                    <a:pt x="129540" y="1799175"/>
                  </a:lnTo>
                  <a:lnTo>
                    <a:pt x="172760" y="1808880"/>
                  </a:lnTo>
                  <a:lnTo>
                    <a:pt x="190499" y="1809749"/>
                  </a:lnTo>
                  <a:lnTo>
                    <a:pt x="8012401" y="1809749"/>
                  </a:lnTo>
                  <a:lnTo>
                    <a:pt x="8008590" y="1811117"/>
                  </a:lnTo>
                  <a:lnTo>
                    <a:pt x="7990545" y="1815648"/>
                  </a:lnTo>
                  <a:lnTo>
                    <a:pt x="7972140" y="1818368"/>
                  </a:lnTo>
                  <a:lnTo>
                    <a:pt x="7953374" y="1819274"/>
                  </a:lnTo>
                  <a:close/>
                </a:path>
                <a:path w="8143875" h="1819275">
                  <a:moveTo>
                    <a:pt x="8012401" y="1809749"/>
                  </a:moveTo>
                  <a:lnTo>
                    <a:pt x="7953374" y="1809749"/>
                  </a:lnTo>
                  <a:lnTo>
                    <a:pt x="7962265" y="1809532"/>
                  </a:lnTo>
                  <a:lnTo>
                    <a:pt x="7971112" y="1808880"/>
                  </a:lnTo>
                  <a:lnTo>
                    <a:pt x="8014332" y="1799175"/>
                  </a:lnTo>
                  <a:lnTo>
                    <a:pt x="8053918" y="1779249"/>
                  </a:lnTo>
                  <a:lnTo>
                    <a:pt x="8087475" y="1750302"/>
                  </a:lnTo>
                  <a:lnTo>
                    <a:pt x="8112981" y="1714086"/>
                  </a:lnTo>
                  <a:lnTo>
                    <a:pt x="8128924" y="1672758"/>
                  </a:lnTo>
                  <a:lnTo>
                    <a:pt x="8133353" y="1647540"/>
                  </a:lnTo>
                  <a:lnTo>
                    <a:pt x="8133480" y="1646513"/>
                  </a:lnTo>
                  <a:lnTo>
                    <a:pt x="8134132" y="1637665"/>
                  </a:lnTo>
                  <a:lnTo>
                    <a:pt x="8134349" y="1628774"/>
                  </a:lnTo>
                  <a:lnTo>
                    <a:pt x="8134349" y="190499"/>
                  </a:lnTo>
                  <a:lnTo>
                    <a:pt x="8128924" y="146515"/>
                  </a:lnTo>
                  <a:lnTo>
                    <a:pt x="8112981" y="105187"/>
                  </a:lnTo>
                  <a:lnTo>
                    <a:pt x="8087475" y="68971"/>
                  </a:lnTo>
                  <a:lnTo>
                    <a:pt x="8053918" y="40024"/>
                  </a:lnTo>
                  <a:lnTo>
                    <a:pt x="8014332" y="20099"/>
                  </a:lnTo>
                  <a:lnTo>
                    <a:pt x="7971112" y="10394"/>
                  </a:lnTo>
                  <a:lnTo>
                    <a:pt x="7953374" y="9524"/>
                  </a:lnTo>
                  <a:lnTo>
                    <a:pt x="8012404" y="9524"/>
                  </a:lnTo>
                  <a:lnTo>
                    <a:pt x="8059228" y="32074"/>
                  </a:lnTo>
                  <a:lnTo>
                    <a:pt x="8100706" y="69706"/>
                  </a:lnTo>
                  <a:lnTo>
                    <a:pt x="8129372" y="117597"/>
                  </a:lnTo>
                  <a:lnTo>
                    <a:pt x="8142967" y="171733"/>
                  </a:lnTo>
                  <a:lnTo>
                    <a:pt x="8143874" y="1628774"/>
                  </a:lnTo>
                  <a:lnTo>
                    <a:pt x="8143017" y="1646513"/>
                  </a:lnTo>
                  <a:lnTo>
                    <a:pt x="8135716" y="1683990"/>
                  </a:lnTo>
                  <a:lnTo>
                    <a:pt x="8111798" y="1734630"/>
                  </a:lnTo>
                  <a:lnTo>
                    <a:pt x="8074166" y="1776106"/>
                  </a:lnTo>
                  <a:lnTo>
                    <a:pt x="8026273" y="1804773"/>
                  </a:lnTo>
                  <a:lnTo>
                    <a:pt x="8012401" y="1809749"/>
                  </a:lnTo>
                  <a:close/>
                </a:path>
              </a:pathLst>
            </a:custGeom>
            <a:solidFill>
              <a:srgbClr val="70C7EF">
                <a:alpha val="25099"/>
              </a:srgbClr>
            </a:solidFill>
          </p:spPr>
          <p:txBody>
            <a:bodyPr wrap="square" lIns="0" tIns="0" rIns="0" bIns="0" rtlCol="0"/>
            <a:lstStyle/>
            <a:p>
              <a:endParaRPr/>
            </a:p>
          </p:txBody>
        </p:sp>
      </p:grpSp>
      <p:sp>
        <p:nvSpPr>
          <p:cNvPr id="26" name="object 26"/>
          <p:cNvSpPr txBox="1"/>
          <p:nvPr/>
        </p:nvSpPr>
        <p:spPr>
          <a:xfrm>
            <a:off x="9664699" y="5586729"/>
            <a:ext cx="7378700" cy="931544"/>
          </a:xfrm>
          <a:prstGeom prst="rect">
            <a:avLst/>
          </a:prstGeom>
        </p:spPr>
        <p:txBody>
          <a:bodyPr vert="horz" wrap="square" lIns="0" tIns="121920" rIns="0" bIns="0" rtlCol="0">
            <a:spAutoFit/>
          </a:bodyPr>
          <a:lstStyle/>
          <a:p>
            <a:pPr marL="12700">
              <a:lnSpc>
                <a:spcPct val="100000"/>
              </a:lnSpc>
              <a:spcBef>
                <a:spcPts val="960"/>
              </a:spcBef>
            </a:pPr>
            <a:r>
              <a:rPr sz="2300" b="1">
                <a:solidFill>
                  <a:srgbClr val="70C7EF"/>
                </a:solidFill>
                <a:latin typeface="Trebuchet MS"/>
                <a:cs typeface="Trebuchet MS"/>
              </a:rPr>
              <a:t>It catches trends</a:t>
            </a:r>
            <a:endParaRPr sz="2300">
              <a:latin typeface="Trebuchet MS"/>
              <a:cs typeface="Trebuchet MS"/>
            </a:endParaRPr>
          </a:p>
          <a:p>
            <a:pPr marL="12700" marR="5080">
              <a:lnSpc>
                <a:spcPct val="100000"/>
              </a:lnSpc>
              <a:spcBef>
                <a:spcPts val="900"/>
              </a:spcBef>
            </a:pPr>
            <a:r>
              <a:rPr sz="2250" b="0">
                <a:solidFill>
                  <a:srgbClr val="D0D9E4"/>
                </a:solidFill>
                <a:latin typeface="Trebuchet MS"/>
                <a:cs typeface="Trebuchet MS"/>
              </a:rPr>
              <a:t>A pattern caught now is a sprint, not next year’s crisis.</a:t>
            </a:r>
            <a:endParaRPr sz="2250">
              <a:latin typeface="Trebuchet MS"/>
              <a:cs typeface="Trebuchet MS"/>
            </a:endParaRPr>
          </a:p>
        </p:txBody>
      </p:sp>
    </p:spTree>
    <p:extLst>
      <p:ext uri="{BB962C8B-B14F-4D97-AF65-F5344CB8AC3E}">
        <p14:creationId xmlns:p14="http://schemas.microsoft.com/office/powerpoint/2010/main" val="3796227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043026" y="512356"/>
            <a:ext cx="1367790" cy="309880"/>
          </a:xfrm>
          <a:prstGeom prst="rect">
            <a:avLst/>
          </a:prstGeom>
        </p:spPr>
        <p:txBody>
          <a:bodyPr vert="horz" wrap="square" lIns="0" tIns="14604" rIns="0" bIns="0" rtlCol="0" anchor="t">
            <a:spAutoFit/>
          </a:bodyPr>
          <a:lstStyle/>
          <a:p>
            <a:pPr marL="12700" algn="r">
              <a:spcBef>
                <a:spcPts val="114"/>
              </a:spcBef>
            </a:pPr>
            <a:r>
              <a:rPr lang="en-US" sz="1850" b="1" spc="600">
                <a:solidFill>
                  <a:srgbClr val="98ACC6"/>
                </a:solidFill>
                <a:latin typeface="Trebuchet MS"/>
                <a:cs typeface="Trebuchet MS"/>
              </a:rPr>
              <a:t>RISK</a:t>
            </a:r>
            <a:endParaRPr sz="1850">
              <a:latin typeface="Trebuchet MS"/>
              <a:cs typeface="Trebuchet MS"/>
            </a:endParaRPr>
          </a:p>
        </p:txBody>
      </p:sp>
      <p:sp>
        <p:nvSpPr>
          <p:cNvPr id="3" name="object 3"/>
          <p:cNvSpPr txBox="1"/>
          <p:nvPr/>
        </p:nvSpPr>
        <p:spPr>
          <a:xfrm>
            <a:off x="844549" y="1721063"/>
            <a:ext cx="7620000" cy="334010"/>
          </a:xfrm>
          <a:prstGeom prst="rect">
            <a:avLst/>
          </a:prstGeom>
        </p:spPr>
        <p:txBody>
          <a:bodyPr vert="horz" wrap="square" lIns="0" tIns="15240" rIns="0" bIns="0" rtlCol="0">
            <a:spAutoFit/>
          </a:bodyPr>
          <a:lstStyle/>
          <a:p>
            <a:pPr marL="12700">
              <a:lnSpc>
                <a:spcPct val="100000"/>
              </a:lnSpc>
              <a:spcBef>
                <a:spcPts val="120"/>
              </a:spcBef>
            </a:pPr>
            <a:r>
              <a:rPr sz="2000" b="1" spc="600">
                <a:solidFill>
                  <a:srgbClr val="70C7EF"/>
                </a:solidFill>
                <a:latin typeface="Trebuchet MS"/>
                <a:cs typeface="Trebuchet MS"/>
              </a:rPr>
              <a:t>WHY IT CUTS RISK</a:t>
            </a:r>
            <a:endParaRPr sz="2000">
              <a:latin typeface="Trebuchet MS"/>
              <a:cs typeface="Trebuchet MS"/>
            </a:endParaRPr>
          </a:p>
        </p:txBody>
      </p:sp>
      <p:sp>
        <p:nvSpPr>
          <p:cNvPr id="4" name="object 4" descr="$PPTXTitle"/>
          <p:cNvSpPr txBox="1">
            <a:spLocks noGrp="1"/>
          </p:cNvSpPr>
          <p:nvPr>
            <p:ph type="title"/>
          </p:nvPr>
        </p:nvSpPr>
        <p:spPr>
          <a:xfrm>
            <a:off x="844549" y="2070349"/>
            <a:ext cx="16598900" cy="800219"/>
          </a:xfrm>
          <a:prstGeom prst="rect">
            <a:avLst/>
          </a:prstGeom>
        </p:spPr>
        <p:txBody>
          <a:bodyPr vert="horz" wrap="square" lIns="0" tIns="15240" rIns="0" bIns="0" rtlCol="0" anchor="t">
            <a:spAutoFit/>
          </a:bodyPr>
          <a:lstStyle/>
          <a:p>
            <a:pPr marL="12700">
              <a:spcBef>
                <a:spcPts val="120"/>
              </a:spcBef>
            </a:pPr>
            <a:r>
              <a:rPr lang="en-US"/>
              <a:t>A clear roadmap</a:t>
            </a:r>
          </a:p>
        </p:txBody>
      </p:sp>
      <p:grpSp>
        <p:nvGrpSpPr>
          <p:cNvPr id="5" name="object 5"/>
          <p:cNvGrpSpPr/>
          <p:nvPr/>
        </p:nvGrpSpPr>
        <p:grpSpPr>
          <a:xfrm>
            <a:off x="857249" y="3324225"/>
            <a:ext cx="5305425" cy="3095625"/>
            <a:chOff x="857249" y="3324225"/>
            <a:chExt cx="5305425" cy="3095625"/>
          </a:xfrm>
        </p:grpSpPr>
        <p:pic>
          <p:nvPicPr>
            <p:cNvPr id="6" name="object 6"/>
            <p:cNvPicPr/>
            <p:nvPr/>
          </p:nvPicPr>
          <p:blipFill>
            <a:blip r:embed="rId2" cstate="print"/>
            <a:stretch>
              <a:fillRect/>
            </a:stretch>
          </p:blipFill>
          <p:spPr>
            <a:xfrm>
              <a:off x="857249" y="3324226"/>
              <a:ext cx="5305424" cy="3095624"/>
            </a:xfrm>
            <a:prstGeom prst="rect">
              <a:avLst/>
            </a:prstGeom>
          </p:spPr>
        </p:pic>
        <p:sp>
          <p:nvSpPr>
            <p:cNvPr id="7" name="object 7"/>
            <p:cNvSpPr/>
            <p:nvPr/>
          </p:nvSpPr>
          <p:spPr>
            <a:xfrm>
              <a:off x="857249" y="3324225"/>
              <a:ext cx="5305425" cy="3086100"/>
            </a:xfrm>
            <a:custGeom>
              <a:avLst/>
              <a:gdLst/>
              <a:ahLst/>
              <a:cxnLst/>
              <a:rect l="l" t="t" r="r" b="b"/>
              <a:pathLst>
                <a:path w="5305425" h="3086100">
                  <a:moveTo>
                    <a:pt x="170527" y="12700"/>
                  </a:moveTo>
                  <a:lnTo>
                    <a:pt x="129358" y="12700"/>
                  </a:lnTo>
                  <a:lnTo>
                    <a:pt x="138965" y="0"/>
                  </a:lnTo>
                  <a:lnTo>
                    <a:pt x="180211" y="0"/>
                  </a:lnTo>
                  <a:lnTo>
                    <a:pt x="170527" y="12700"/>
                  </a:lnTo>
                  <a:close/>
                </a:path>
                <a:path w="5305425" h="3086100">
                  <a:moveTo>
                    <a:pt x="5176065" y="12700"/>
                  </a:moveTo>
                  <a:lnTo>
                    <a:pt x="5134897" y="12700"/>
                  </a:lnTo>
                  <a:lnTo>
                    <a:pt x="5125212" y="0"/>
                  </a:lnTo>
                  <a:lnTo>
                    <a:pt x="5166458" y="0"/>
                  </a:lnTo>
                  <a:lnTo>
                    <a:pt x="5176065" y="12700"/>
                  </a:lnTo>
                  <a:close/>
                </a:path>
                <a:path w="5305425" h="3086100">
                  <a:moveTo>
                    <a:pt x="124016" y="25400"/>
                  </a:moveTo>
                  <a:lnTo>
                    <a:pt x="101829" y="25400"/>
                  </a:lnTo>
                  <a:lnTo>
                    <a:pt x="110767" y="12700"/>
                  </a:lnTo>
                  <a:lnTo>
                    <a:pt x="133003" y="12700"/>
                  </a:lnTo>
                  <a:lnTo>
                    <a:pt x="124016" y="25400"/>
                  </a:lnTo>
                  <a:close/>
                </a:path>
                <a:path w="5305425" h="3086100">
                  <a:moveTo>
                    <a:pt x="5203594" y="25400"/>
                  </a:moveTo>
                  <a:lnTo>
                    <a:pt x="5181407" y="25400"/>
                  </a:lnTo>
                  <a:lnTo>
                    <a:pt x="5172420" y="12700"/>
                  </a:lnTo>
                  <a:lnTo>
                    <a:pt x="5194656" y="12700"/>
                  </a:lnTo>
                  <a:lnTo>
                    <a:pt x="5203594" y="25400"/>
                  </a:lnTo>
                  <a:close/>
                </a:path>
                <a:path w="5305425" h="3086100">
                  <a:moveTo>
                    <a:pt x="98422" y="38100"/>
                  </a:moveTo>
                  <a:lnTo>
                    <a:pt x="84710" y="38100"/>
                  </a:lnTo>
                  <a:lnTo>
                    <a:pt x="93130" y="25400"/>
                  </a:lnTo>
                  <a:lnTo>
                    <a:pt x="106726" y="25400"/>
                  </a:lnTo>
                  <a:lnTo>
                    <a:pt x="98422" y="38100"/>
                  </a:lnTo>
                  <a:close/>
                </a:path>
                <a:path w="5305425" h="3086100">
                  <a:moveTo>
                    <a:pt x="5220714" y="38100"/>
                  </a:moveTo>
                  <a:lnTo>
                    <a:pt x="5207002" y="38100"/>
                  </a:lnTo>
                  <a:lnTo>
                    <a:pt x="5198698" y="25400"/>
                  </a:lnTo>
                  <a:lnTo>
                    <a:pt x="5212294" y="25400"/>
                  </a:lnTo>
                  <a:lnTo>
                    <a:pt x="5220714" y="38100"/>
                  </a:lnTo>
                  <a:close/>
                </a:path>
                <a:path w="5305425" h="3086100">
                  <a:moveTo>
                    <a:pt x="82653" y="50800"/>
                  </a:moveTo>
                  <a:lnTo>
                    <a:pt x="68833" y="50800"/>
                  </a:lnTo>
                  <a:lnTo>
                    <a:pt x="76611" y="38100"/>
                  </a:lnTo>
                  <a:lnTo>
                    <a:pt x="90384" y="38100"/>
                  </a:lnTo>
                  <a:lnTo>
                    <a:pt x="82653" y="50800"/>
                  </a:lnTo>
                  <a:close/>
                </a:path>
                <a:path w="5305425" h="3086100">
                  <a:moveTo>
                    <a:pt x="5236591" y="50800"/>
                  </a:moveTo>
                  <a:lnTo>
                    <a:pt x="5222770" y="50800"/>
                  </a:lnTo>
                  <a:lnTo>
                    <a:pt x="5215039" y="38100"/>
                  </a:lnTo>
                  <a:lnTo>
                    <a:pt x="5228813" y="38100"/>
                  </a:lnTo>
                  <a:lnTo>
                    <a:pt x="5236591" y="50800"/>
                  </a:lnTo>
                  <a:close/>
                </a:path>
                <a:path w="5305425" h="3086100">
                  <a:moveTo>
                    <a:pt x="11686" y="177800"/>
                  </a:moveTo>
                  <a:lnTo>
                    <a:pt x="2264" y="177800"/>
                  </a:lnTo>
                  <a:lnTo>
                    <a:pt x="4026" y="165100"/>
                  </a:lnTo>
                  <a:lnTo>
                    <a:pt x="6281" y="152400"/>
                  </a:lnTo>
                  <a:lnTo>
                    <a:pt x="9020" y="139700"/>
                  </a:lnTo>
                  <a:lnTo>
                    <a:pt x="12243" y="127000"/>
                  </a:lnTo>
                  <a:lnTo>
                    <a:pt x="15950" y="127000"/>
                  </a:lnTo>
                  <a:lnTo>
                    <a:pt x="20122" y="114300"/>
                  </a:lnTo>
                  <a:lnTo>
                    <a:pt x="24741" y="101600"/>
                  </a:lnTo>
                  <a:lnTo>
                    <a:pt x="29805" y="101600"/>
                  </a:lnTo>
                  <a:lnTo>
                    <a:pt x="35315" y="88900"/>
                  </a:lnTo>
                  <a:lnTo>
                    <a:pt x="41244" y="76200"/>
                  </a:lnTo>
                  <a:lnTo>
                    <a:pt x="47563" y="76200"/>
                  </a:lnTo>
                  <a:lnTo>
                    <a:pt x="54274" y="63500"/>
                  </a:lnTo>
                  <a:lnTo>
                    <a:pt x="61375" y="50800"/>
                  </a:lnTo>
                  <a:lnTo>
                    <a:pt x="75229" y="50800"/>
                  </a:lnTo>
                  <a:lnTo>
                    <a:pt x="68110" y="63500"/>
                  </a:lnTo>
                  <a:lnTo>
                    <a:pt x="61332" y="63500"/>
                  </a:lnTo>
                  <a:lnTo>
                    <a:pt x="54926" y="76200"/>
                  </a:lnTo>
                  <a:lnTo>
                    <a:pt x="48894" y="88900"/>
                  </a:lnTo>
                  <a:lnTo>
                    <a:pt x="43235" y="88900"/>
                  </a:lnTo>
                  <a:lnTo>
                    <a:pt x="37975" y="101600"/>
                  </a:lnTo>
                  <a:lnTo>
                    <a:pt x="33141" y="114300"/>
                  </a:lnTo>
                  <a:lnTo>
                    <a:pt x="28733" y="114300"/>
                  </a:lnTo>
                  <a:lnTo>
                    <a:pt x="24750" y="127000"/>
                  </a:lnTo>
                  <a:lnTo>
                    <a:pt x="21212" y="139700"/>
                  </a:lnTo>
                  <a:lnTo>
                    <a:pt x="18135" y="139700"/>
                  </a:lnTo>
                  <a:lnTo>
                    <a:pt x="15521" y="152400"/>
                  </a:lnTo>
                  <a:lnTo>
                    <a:pt x="13368" y="165100"/>
                  </a:lnTo>
                  <a:lnTo>
                    <a:pt x="11686" y="177800"/>
                  </a:lnTo>
                  <a:close/>
                </a:path>
                <a:path w="5305425" h="3086100">
                  <a:moveTo>
                    <a:pt x="5303159" y="177800"/>
                  </a:moveTo>
                  <a:lnTo>
                    <a:pt x="5293737" y="177800"/>
                  </a:lnTo>
                  <a:lnTo>
                    <a:pt x="5292055" y="165100"/>
                  </a:lnTo>
                  <a:lnTo>
                    <a:pt x="5289902" y="152400"/>
                  </a:lnTo>
                  <a:lnTo>
                    <a:pt x="5287288" y="139700"/>
                  </a:lnTo>
                  <a:lnTo>
                    <a:pt x="5284211" y="139700"/>
                  </a:lnTo>
                  <a:lnTo>
                    <a:pt x="5280673" y="127000"/>
                  </a:lnTo>
                  <a:lnTo>
                    <a:pt x="5276690" y="114300"/>
                  </a:lnTo>
                  <a:lnTo>
                    <a:pt x="5272282" y="114300"/>
                  </a:lnTo>
                  <a:lnTo>
                    <a:pt x="5267448" y="101600"/>
                  </a:lnTo>
                  <a:lnTo>
                    <a:pt x="5262189" y="88900"/>
                  </a:lnTo>
                  <a:lnTo>
                    <a:pt x="5256530" y="88900"/>
                  </a:lnTo>
                  <a:lnTo>
                    <a:pt x="5250497" y="76200"/>
                  </a:lnTo>
                  <a:lnTo>
                    <a:pt x="5244092" y="63500"/>
                  </a:lnTo>
                  <a:lnTo>
                    <a:pt x="5237313" y="63500"/>
                  </a:lnTo>
                  <a:lnTo>
                    <a:pt x="5230195" y="50800"/>
                  </a:lnTo>
                  <a:lnTo>
                    <a:pt x="5244048" y="50800"/>
                  </a:lnTo>
                  <a:lnTo>
                    <a:pt x="5251150" y="63500"/>
                  </a:lnTo>
                  <a:lnTo>
                    <a:pt x="5257860" y="76200"/>
                  </a:lnTo>
                  <a:lnTo>
                    <a:pt x="5264180" y="76200"/>
                  </a:lnTo>
                  <a:lnTo>
                    <a:pt x="5270108" y="88900"/>
                  </a:lnTo>
                  <a:lnTo>
                    <a:pt x="5275618" y="101600"/>
                  </a:lnTo>
                  <a:lnTo>
                    <a:pt x="5280683" y="101600"/>
                  </a:lnTo>
                  <a:lnTo>
                    <a:pt x="5285301" y="114300"/>
                  </a:lnTo>
                  <a:lnTo>
                    <a:pt x="5289473" y="127000"/>
                  </a:lnTo>
                  <a:lnTo>
                    <a:pt x="5293180" y="127000"/>
                  </a:lnTo>
                  <a:lnTo>
                    <a:pt x="5296403" y="139700"/>
                  </a:lnTo>
                  <a:lnTo>
                    <a:pt x="5299142" y="152400"/>
                  </a:lnTo>
                  <a:lnTo>
                    <a:pt x="5301397" y="165100"/>
                  </a:lnTo>
                  <a:lnTo>
                    <a:pt x="5303159" y="177800"/>
                  </a:lnTo>
                  <a:close/>
                </a:path>
                <a:path w="5305425" h="3086100">
                  <a:moveTo>
                    <a:pt x="9765" y="2895600"/>
                  </a:moveTo>
                  <a:lnTo>
                    <a:pt x="251" y="2895600"/>
                  </a:lnTo>
                  <a:lnTo>
                    <a:pt x="0" y="2882900"/>
                  </a:lnTo>
                  <a:lnTo>
                    <a:pt x="0" y="203200"/>
                  </a:lnTo>
                  <a:lnTo>
                    <a:pt x="251" y="190500"/>
                  </a:lnTo>
                  <a:lnTo>
                    <a:pt x="1006" y="177800"/>
                  </a:lnTo>
                  <a:lnTo>
                    <a:pt x="10485" y="177800"/>
                  </a:lnTo>
                  <a:lnTo>
                    <a:pt x="9765" y="190500"/>
                  </a:lnTo>
                  <a:lnTo>
                    <a:pt x="9524" y="203200"/>
                  </a:lnTo>
                  <a:lnTo>
                    <a:pt x="9524" y="2882900"/>
                  </a:lnTo>
                  <a:lnTo>
                    <a:pt x="9765" y="2895600"/>
                  </a:lnTo>
                  <a:close/>
                </a:path>
                <a:path w="5305425" h="3086100">
                  <a:moveTo>
                    <a:pt x="5305173" y="2895600"/>
                  </a:moveTo>
                  <a:lnTo>
                    <a:pt x="5295659" y="2895600"/>
                  </a:lnTo>
                  <a:lnTo>
                    <a:pt x="5295899" y="2882900"/>
                  </a:lnTo>
                  <a:lnTo>
                    <a:pt x="5295899" y="203200"/>
                  </a:lnTo>
                  <a:lnTo>
                    <a:pt x="5295659" y="190500"/>
                  </a:lnTo>
                  <a:lnTo>
                    <a:pt x="5294938" y="177800"/>
                  </a:lnTo>
                  <a:lnTo>
                    <a:pt x="5304417" y="177800"/>
                  </a:lnTo>
                  <a:lnTo>
                    <a:pt x="5305173" y="190500"/>
                  </a:lnTo>
                  <a:lnTo>
                    <a:pt x="5305424" y="203200"/>
                  </a:lnTo>
                  <a:lnTo>
                    <a:pt x="5305424" y="2882900"/>
                  </a:lnTo>
                  <a:lnTo>
                    <a:pt x="5305173" y="2895600"/>
                  </a:lnTo>
                  <a:close/>
                </a:path>
                <a:path w="5305425" h="3086100">
                  <a:moveTo>
                    <a:pt x="54926" y="3009900"/>
                  </a:moveTo>
                  <a:lnTo>
                    <a:pt x="41244" y="3009900"/>
                  </a:lnTo>
                  <a:lnTo>
                    <a:pt x="35315" y="2997200"/>
                  </a:lnTo>
                  <a:lnTo>
                    <a:pt x="29805" y="2984500"/>
                  </a:lnTo>
                  <a:lnTo>
                    <a:pt x="24741" y="2984500"/>
                  </a:lnTo>
                  <a:lnTo>
                    <a:pt x="20122" y="2971800"/>
                  </a:lnTo>
                  <a:lnTo>
                    <a:pt x="15950" y="2959100"/>
                  </a:lnTo>
                  <a:lnTo>
                    <a:pt x="12243" y="2946400"/>
                  </a:lnTo>
                  <a:lnTo>
                    <a:pt x="9020" y="2946400"/>
                  </a:lnTo>
                  <a:lnTo>
                    <a:pt x="6281" y="2933700"/>
                  </a:lnTo>
                  <a:lnTo>
                    <a:pt x="4026" y="2921000"/>
                  </a:lnTo>
                  <a:lnTo>
                    <a:pt x="2264" y="2908300"/>
                  </a:lnTo>
                  <a:lnTo>
                    <a:pt x="1006" y="2895600"/>
                  </a:lnTo>
                  <a:lnTo>
                    <a:pt x="10485" y="2895600"/>
                  </a:lnTo>
                  <a:lnTo>
                    <a:pt x="11686" y="2908300"/>
                  </a:lnTo>
                  <a:lnTo>
                    <a:pt x="13368" y="2921000"/>
                  </a:lnTo>
                  <a:lnTo>
                    <a:pt x="15521" y="2933700"/>
                  </a:lnTo>
                  <a:lnTo>
                    <a:pt x="18135" y="2933700"/>
                  </a:lnTo>
                  <a:lnTo>
                    <a:pt x="21212" y="2946400"/>
                  </a:lnTo>
                  <a:lnTo>
                    <a:pt x="24750" y="2959100"/>
                  </a:lnTo>
                  <a:lnTo>
                    <a:pt x="28733" y="2959100"/>
                  </a:lnTo>
                  <a:lnTo>
                    <a:pt x="33141" y="2971800"/>
                  </a:lnTo>
                  <a:lnTo>
                    <a:pt x="37975" y="2984500"/>
                  </a:lnTo>
                  <a:lnTo>
                    <a:pt x="43235" y="2997200"/>
                  </a:lnTo>
                  <a:lnTo>
                    <a:pt x="48894" y="2997200"/>
                  </a:lnTo>
                  <a:lnTo>
                    <a:pt x="54926" y="3009900"/>
                  </a:lnTo>
                  <a:close/>
                </a:path>
                <a:path w="5305425" h="3086100">
                  <a:moveTo>
                    <a:pt x="5264180" y="3009900"/>
                  </a:moveTo>
                  <a:lnTo>
                    <a:pt x="5250497" y="3009900"/>
                  </a:lnTo>
                  <a:lnTo>
                    <a:pt x="5256530" y="2997200"/>
                  </a:lnTo>
                  <a:lnTo>
                    <a:pt x="5262189" y="2997200"/>
                  </a:lnTo>
                  <a:lnTo>
                    <a:pt x="5267448" y="2984500"/>
                  </a:lnTo>
                  <a:lnTo>
                    <a:pt x="5272282" y="2971800"/>
                  </a:lnTo>
                  <a:lnTo>
                    <a:pt x="5276690" y="2959100"/>
                  </a:lnTo>
                  <a:lnTo>
                    <a:pt x="5280673" y="2959100"/>
                  </a:lnTo>
                  <a:lnTo>
                    <a:pt x="5284211" y="2946400"/>
                  </a:lnTo>
                  <a:lnTo>
                    <a:pt x="5287288" y="2933700"/>
                  </a:lnTo>
                  <a:lnTo>
                    <a:pt x="5289903" y="2933700"/>
                  </a:lnTo>
                  <a:lnTo>
                    <a:pt x="5292055" y="2921000"/>
                  </a:lnTo>
                  <a:lnTo>
                    <a:pt x="5293737" y="2908300"/>
                  </a:lnTo>
                  <a:lnTo>
                    <a:pt x="5294938" y="2895600"/>
                  </a:lnTo>
                  <a:lnTo>
                    <a:pt x="5304417" y="2895600"/>
                  </a:lnTo>
                  <a:lnTo>
                    <a:pt x="5303159" y="2908300"/>
                  </a:lnTo>
                  <a:lnTo>
                    <a:pt x="5301397" y="2921000"/>
                  </a:lnTo>
                  <a:lnTo>
                    <a:pt x="5299142" y="2933700"/>
                  </a:lnTo>
                  <a:lnTo>
                    <a:pt x="5296403" y="2946400"/>
                  </a:lnTo>
                  <a:lnTo>
                    <a:pt x="5293180" y="2946400"/>
                  </a:lnTo>
                  <a:lnTo>
                    <a:pt x="5289473" y="2959100"/>
                  </a:lnTo>
                  <a:lnTo>
                    <a:pt x="5285301" y="2971800"/>
                  </a:lnTo>
                  <a:lnTo>
                    <a:pt x="5280682" y="2984500"/>
                  </a:lnTo>
                  <a:lnTo>
                    <a:pt x="5275618" y="2984500"/>
                  </a:lnTo>
                  <a:lnTo>
                    <a:pt x="5270108" y="2997200"/>
                  </a:lnTo>
                  <a:lnTo>
                    <a:pt x="5264180" y="3009900"/>
                  </a:lnTo>
                  <a:close/>
                </a:path>
                <a:path w="5305425" h="3086100">
                  <a:moveTo>
                    <a:pt x="68110" y="3022600"/>
                  </a:moveTo>
                  <a:lnTo>
                    <a:pt x="54274" y="3022600"/>
                  </a:lnTo>
                  <a:lnTo>
                    <a:pt x="47563" y="3009900"/>
                  </a:lnTo>
                  <a:lnTo>
                    <a:pt x="61332" y="3009900"/>
                  </a:lnTo>
                  <a:lnTo>
                    <a:pt x="68110" y="3022600"/>
                  </a:lnTo>
                  <a:close/>
                </a:path>
                <a:path w="5305425" h="3086100">
                  <a:moveTo>
                    <a:pt x="5251150" y="3022600"/>
                  </a:moveTo>
                  <a:lnTo>
                    <a:pt x="5237313" y="3022600"/>
                  </a:lnTo>
                  <a:lnTo>
                    <a:pt x="5244092" y="3009900"/>
                  </a:lnTo>
                  <a:lnTo>
                    <a:pt x="5257860" y="3009900"/>
                  </a:lnTo>
                  <a:lnTo>
                    <a:pt x="5251150" y="3022600"/>
                  </a:lnTo>
                  <a:close/>
                </a:path>
                <a:path w="5305425" h="3086100">
                  <a:moveTo>
                    <a:pt x="98422" y="3048000"/>
                  </a:moveTo>
                  <a:lnTo>
                    <a:pt x="76611" y="3048000"/>
                  </a:lnTo>
                  <a:lnTo>
                    <a:pt x="68833" y="3035300"/>
                  </a:lnTo>
                  <a:lnTo>
                    <a:pt x="61375" y="3022600"/>
                  </a:lnTo>
                  <a:lnTo>
                    <a:pt x="75229" y="3022600"/>
                  </a:lnTo>
                  <a:lnTo>
                    <a:pt x="82653" y="3035300"/>
                  </a:lnTo>
                  <a:lnTo>
                    <a:pt x="90384" y="3035300"/>
                  </a:lnTo>
                  <a:lnTo>
                    <a:pt x="98422" y="3048000"/>
                  </a:lnTo>
                  <a:close/>
                </a:path>
                <a:path w="5305425" h="3086100">
                  <a:moveTo>
                    <a:pt x="5228813" y="3048000"/>
                  </a:moveTo>
                  <a:lnTo>
                    <a:pt x="5207002" y="3048000"/>
                  </a:lnTo>
                  <a:lnTo>
                    <a:pt x="5215039" y="3035300"/>
                  </a:lnTo>
                  <a:lnTo>
                    <a:pt x="5222770" y="3035300"/>
                  </a:lnTo>
                  <a:lnTo>
                    <a:pt x="5230195" y="3022600"/>
                  </a:lnTo>
                  <a:lnTo>
                    <a:pt x="5244048" y="3022600"/>
                  </a:lnTo>
                  <a:lnTo>
                    <a:pt x="5236591" y="3035300"/>
                  </a:lnTo>
                  <a:lnTo>
                    <a:pt x="5228813" y="3048000"/>
                  </a:lnTo>
                  <a:close/>
                </a:path>
                <a:path w="5305425" h="3086100">
                  <a:moveTo>
                    <a:pt x="115257" y="3060700"/>
                  </a:moveTo>
                  <a:lnTo>
                    <a:pt x="101829" y="3060700"/>
                  </a:lnTo>
                  <a:lnTo>
                    <a:pt x="93130" y="3048000"/>
                  </a:lnTo>
                  <a:lnTo>
                    <a:pt x="106726" y="3048000"/>
                  </a:lnTo>
                  <a:lnTo>
                    <a:pt x="115257" y="3060700"/>
                  </a:lnTo>
                  <a:close/>
                </a:path>
                <a:path w="5305425" h="3086100">
                  <a:moveTo>
                    <a:pt x="5203594" y="3060700"/>
                  </a:moveTo>
                  <a:lnTo>
                    <a:pt x="5190166" y="3060700"/>
                  </a:lnTo>
                  <a:lnTo>
                    <a:pt x="5198697" y="3048000"/>
                  </a:lnTo>
                  <a:lnTo>
                    <a:pt x="5212294" y="3048000"/>
                  </a:lnTo>
                  <a:lnTo>
                    <a:pt x="5203594" y="3060700"/>
                  </a:lnTo>
                  <a:close/>
                </a:path>
                <a:path w="5305425" h="3086100">
                  <a:moveTo>
                    <a:pt x="142174" y="3073400"/>
                  </a:moveTo>
                  <a:lnTo>
                    <a:pt x="119943" y="3073400"/>
                  </a:lnTo>
                  <a:lnTo>
                    <a:pt x="110767" y="3060700"/>
                  </a:lnTo>
                  <a:lnTo>
                    <a:pt x="133003" y="3060700"/>
                  </a:lnTo>
                  <a:lnTo>
                    <a:pt x="142174" y="3073400"/>
                  </a:lnTo>
                  <a:close/>
                </a:path>
                <a:path w="5305425" h="3086100">
                  <a:moveTo>
                    <a:pt x="5185479" y="3073400"/>
                  </a:moveTo>
                  <a:lnTo>
                    <a:pt x="5163249" y="3073400"/>
                  </a:lnTo>
                  <a:lnTo>
                    <a:pt x="5172420" y="3060700"/>
                  </a:lnTo>
                  <a:lnTo>
                    <a:pt x="5194656" y="3060700"/>
                  </a:lnTo>
                  <a:lnTo>
                    <a:pt x="5185479" y="3073400"/>
                  </a:lnTo>
                  <a:close/>
                </a:path>
                <a:path w="5305425" h="3086100">
                  <a:moveTo>
                    <a:pt x="5156704" y="3086100"/>
                  </a:moveTo>
                  <a:lnTo>
                    <a:pt x="148720" y="3086100"/>
                  </a:lnTo>
                  <a:lnTo>
                    <a:pt x="138965" y="3073400"/>
                  </a:lnTo>
                  <a:lnTo>
                    <a:pt x="5166458" y="3073400"/>
                  </a:lnTo>
                  <a:lnTo>
                    <a:pt x="5156704" y="3086100"/>
                  </a:lnTo>
                  <a:close/>
                </a:path>
              </a:pathLst>
            </a:custGeom>
            <a:solidFill>
              <a:srgbClr val="70C7EF">
                <a:alpha val="25099"/>
              </a:srgbClr>
            </a:solidFill>
          </p:spPr>
          <p:txBody>
            <a:bodyPr wrap="square" lIns="0" tIns="0" rIns="0" bIns="0" rtlCol="0"/>
            <a:lstStyle/>
            <a:p>
              <a:endParaRPr/>
            </a:p>
          </p:txBody>
        </p:sp>
      </p:grpSp>
      <p:sp>
        <p:nvSpPr>
          <p:cNvPr id="8" name="object 8"/>
          <p:cNvSpPr txBox="1"/>
          <p:nvPr/>
        </p:nvSpPr>
        <p:spPr>
          <a:xfrm>
            <a:off x="1235075" y="3693454"/>
            <a:ext cx="4533900" cy="310515"/>
          </a:xfrm>
          <a:prstGeom prst="rect">
            <a:avLst/>
          </a:prstGeom>
        </p:spPr>
        <p:txBody>
          <a:bodyPr vert="horz" wrap="square" lIns="0" tIns="14604" rIns="0" bIns="0" rtlCol="0">
            <a:spAutoFit/>
          </a:bodyPr>
          <a:lstStyle/>
          <a:p>
            <a:pPr marL="12700">
              <a:lnSpc>
                <a:spcPct val="100000"/>
              </a:lnSpc>
              <a:spcBef>
                <a:spcPts val="114"/>
              </a:spcBef>
            </a:pPr>
            <a:r>
              <a:rPr sz="1850" b="1" spc="400">
                <a:solidFill>
                  <a:srgbClr val="70C7EF"/>
                </a:solidFill>
                <a:latin typeface="Trebuchet MS"/>
                <a:cs typeface="Trebuchet MS"/>
              </a:rPr>
              <a:t>CLAIMS</a:t>
            </a:r>
            <a:endParaRPr sz="1850">
              <a:latin typeface="Trebuchet MS"/>
              <a:cs typeface="Trebuchet MS"/>
            </a:endParaRPr>
          </a:p>
        </p:txBody>
      </p:sp>
      <p:sp>
        <p:nvSpPr>
          <p:cNvPr id="9" name="object 9"/>
          <p:cNvSpPr txBox="1"/>
          <p:nvPr/>
        </p:nvSpPr>
        <p:spPr>
          <a:xfrm>
            <a:off x="1235075" y="4129852"/>
            <a:ext cx="4533900" cy="405880"/>
          </a:xfrm>
          <a:prstGeom prst="rect">
            <a:avLst/>
          </a:prstGeom>
        </p:spPr>
        <p:txBody>
          <a:bodyPr vert="horz" wrap="square" lIns="0" tIns="46355" rIns="0" bIns="0" rtlCol="0">
            <a:spAutoFit/>
          </a:bodyPr>
          <a:lstStyle/>
          <a:p>
            <a:pPr marL="12700" marR="5080">
              <a:lnSpc>
                <a:spcPts val="2770"/>
              </a:lnSpc>
              <a:spcBef>
                <a:spcPts val="365"/>
              </a:spcBef>
            </a:pPr>
            <a:r>
              <a:rPr sz="2450" b="1">
                <a:solidFill>
                  <a:srgbClr val="FFFFFF"/>
                </a:solidFill>
                <a:latin typeface="Trebuchet MS"/>
                <a:cs typeface="Trebuchet MS"/>
              </a:rPr>
              <a:t>The same findings</a:t>
            </a:r>
            <a:endParaRPr sz="2450">
              <a:latin typeface="Trebuchet MS"/>
              <a:cs typeface="Trebuchet MS"/>
            </a:endParaRPr>
          </a:p>
        </p:txBody>
      </p:sp>
      <p:sp>
        <p:nvSpPr>
          <p:cNvPr id="10" name="object 10"/>
          <p:cNvSpPr txBox="1"/>
          <p:nvPr/>
        </p:nvSpPr>
        <p:spPr>
          <a:xfrm>
            <a:off x="1235075" y="4654296"/>
            <a:ext cx="4533900" cy="614720"/>
          </a:xfrm>
          <a:prstGeom prst="rect">
            <a:avLst/>
          </a:prstGeom>
        </p:spPr>
        <p:txBody>
          <a:bodyPr vert="horz" wrap="square" lIns="0" tIns="12065" rIns="0" bIns="0" rtlCol="0">
            <a:spAutoFit/>
          </a:bodyPr>
          <a:lstStyle/>
          <a:p>
            <a:pPr marL="12700" marR="5080">
              <a:lnSpc>
                <a:spcPct val="110000"/>
              </a:lnSpc>
              <a:spcBef>
                <a:spcPts val="95"/>
              </a:spcBef>
            </a:pPr>
            <a:r>
              <a:rPr sz="1850" b="0">
                <a:solidFill>
                  <a:srgbClr val="98ACC6"/>
                </a:solidFill>
                <a:latin typeface="Trebuchet MS"/>
                <a:cs typeface="Trebuchet MS"/>
              </a:rPr>
              <a:t>Where care slips is where FTCA claims come from. One review surfaces both.</a:t>
            </a:r>
            <a:endParaRPr sz="1850">
              <a:latin typeface="Trebuchet MS"/>
              <a:cs typeface="Trebuchet MS"/>
            </a:endParaRPr>
          </a:p>
        </p:txBody>
      </p:sp>
      <p:grpSp>
        <p:nvGrpSpPr>
          <p:cNvPr id="11" name="object 11"/>
          <p:cNvGrpSpPr/>
          <p:nvPr/>
        </p:nvGrpSpPr>
        <p:grpSpPr>
          <a:xfrm>
            <a:off x="6486524" y="3324225"/>
            <a:ext cx="5314950" cy="3095625"/>
            <a:chOff x="6486524" y="3324225"/>
            <a:chExt cx="5314950" cy="3095625"/>
          </a:xfrm>
        </p:grpSpPr>
        <p:pic>
          <p:nvPicPr>
            <p:cNvPr id="12" name="object 12"/>
            <p:cNvPicPr/>
            <p:nvPr/>
          </p:nvPicPr>
          <p:blipFill>
            <a:blip r:embed="rId3" cstate="print"/>
            <a:stretch>
              <a:fillRect/>
            </a:stretch>
          </p:blipFill>
          <p:spPr>
            <a:xfrm>
              <a:off x="6486524" y="3324226"/>
              <a:ext cx="5314949" cy="3095624"/>
            </a:xfrm>
            <a:prstGeom prst="rect">
              <a:avLst/>
            </a:prstGeom>
          </p:spPr>
        </p:pic>
        <p:sp>
          <p:nvSpPr>
            <p:cNvPr id="13" name="object 13"/>
            <p:cNvSpPr/>
            <p:nvPr/>
          </p:nvSpPr>
          <p:spPr>
            <a:xfrm>
              <a:off x="6486524" y="3324225"/>
              <a:ext cx="5314950" cy="3086100"/>
            </a:xfrm>
            <a:custGeom>
              <a:avLst/>
              <a:gdLst/>
              <a:ahLst/>
              <a:cxnLst/>
              <a:rect l="l" t="t" r="r" b="b"/>
              <a:pathLst>
                <a:path w="5314950" h="3086100">
                  <a:moveTo>
                    <a:pt x="170526" y="12700"/>
                  </a:moveTo>
                  <a:lnTo>
                    <a:pt x="129357" y="12700"/>
                  </a:lnTo>
                  <a:lnTo>
                    <a:pt x="138965" y="0"/>
                  </a:lnTo>
                  <a:lnTo>
                    <a:pt x="180211" y="0"/>
                  </a:lnTo>
                  <a:lnTo>
                    <a:pt x="170526" y="12700"/>
                  </a:lnTo>
                  <a:close/>
                </a:path>
                <a:path w="5314950" h="3086100">
                  <a:moveTo>
                    <a:pt x="5185589" y="12700"/>
                  </a:moveTo>
                  <a:lnTo>
                    <a:pt x="5144422" y="12700"/>
                  </a:lnTo>
                  <a:lnTo>
                    <a:pt x="5134737" y="0"/>
                  </a:lnTo>
                  <a:lnTo>
                    <a:pt x="5175981" y="0"/>
                  </a:lnTo>
                  <a:lnTo>
                    <a:pt x="5185589" y="12700"/>
                  </a:lnTo>
                  <a:close/>
                </a:path>
                <a:path w="5314950" h="3086100">
                  <a:moveTo>
                    <a:pt x="124016" y="25400"/>
                  </a:moveTo>
                  <a:lnTo>
                    <a:pt x="101828" y="25400"/>
                  </a:lnTo>
                  <a:lnTo>
                    <a:pt x="110766" y="12700"/>
                  </a:lnTo>
                  <a:lnTo>
                    <a:pt x="133003" y="12700"/>
                  </a:lnTo>
                  <a:lnTo>
                    <a:pt x="124016" y="25400"/>
                  </a:lnTo>
                  <a:close/>
                </a:path>
                <a:path w="5314950" h="3086100">
                  <a:moveTo>
                    <a:pt x="5213118" y="25400"/>
                  </a:moveTo>
                  <a:lnTo>
                    <a:pt x="5190931" y="25400"/>
                  </a:lnTo>
                  <a:lnTo>
                    <a:pt x="5181945" y="12700"/>
                  </a:lnTo>
                  <a:lnTo>
                    <a:pt x="5204180" y="12700"/>
                  </a:lnTo>
                  <a:lnTo>
                    <a:pt x="5213118" y="25400"/>
                  </a:lnTo>
                  <a:close/>
                </a:path>
                <a:path w="5314950" h="3086100">
                  <a:moveTo>
                    <a:pt x="98421" y="38100"/>
                  </a:moveTo>
                  <a:lnTo>
                    <a:pt x="84709" y="38100"/>
                  </a:lnTo>
                  <a:lnTo>
                    <a:pt x="93129" y="25400"/>
                  </a:lnTo>
                  <a:lnTo>
                    <a:pt x="106725" y="25400"/>
                  </a:lnTo>
                  <a:lnTo>
                    <a:pt x="98421" y="38100"/>
                  </a:lnTo>
                  <a:close/>
                </a:path>
                <a:path w="5314950" h="3086100">
                  <a:moveTo>
                    <a:pt x="5230237" y="38100"/>
                  </a:moveTo>
                  <a:lnTo>
                    <a:pt x="5216526" y="38100"/>
                  </a:lnTo>
                  <a:lnTo>
                    <a:pt x="5208222" y="25400"/>
                  </a:lnTo>
                  <a:lnTo>
                    <a:pt x="5221817" y="25400"/>
                  </a:lnTo>
                  <a:lnTo>
                    <a:pt x="5230237" y="38100"/>
                  </a:lnTo>
                  <a:close/>
                </a:path>
                <a:path w="5314950" h="3086100">
                  <a:moveTo>
                    <a:pt x="82653" y="50800"/>
                  </a:moveTo>
                  <a:lnTo>
                    <a:pt x="68832" y="50800"/>
                  </a:lnTo>
                  <a:lnTo>
                    <a:pt x="76611" y="38100"/>
                  </a:lnTo>
                  <a:lnTo>
                    <a:pt x="90384" y="38100"/>
                  </a:lnTo>
                  <a:lnTo>
                    <a:pt x="82653" y="50800"/>
                  </a:lnTo>
                  <a:close/>
                </a:path>
                <a:path w="5314950" h="3086100">
                  <a:moveTo>
                    <a:pt x="5246115" y="50800"/>
                  </a:moveTo>
                  <a:lnTo>
                    <a:pt x="5232295" y="50800"/>
                  </a:lnTo>
                  <a:lnTo>
                    <a:pt x="5224564" y="38100"/>
                  </a:lnTo>
                  <a:lnTo>
                    <a:pt x="5238337" y="38100"/>
                  </a:lnTo>
                  <a:lnTo>
                    <a:pt x="5246115" y="50800"/>
                  </a:lnTo>
                  <a:close/>
                </a:path>
                <a:path w="5314950" h="3086100">
                  <a:moveTo>
                    <a:pt x="11686" y="177800"/>
                  </a:moveTo>
                  <a:lnTo>
                    <a:pt x="2264" y="177800"/>
                  </a:lnTo>
                  <a:lnTo>
                    <a:pt x="4025" y="165100"/>
                  </a:lnTo>
                  <a:lnTo>
                    <a:pt x="6280" y="152400"/>
                  </a:lnTo>
                  <a:lnTo>
                    <a:pt x="9020" y="139700"/>
                  </a:lnTo>
                  <a:lnTo>
                    <a:pt x="12243" y="127000"/>
                  </a:lnTo>
                  <a:lnTo>
                    <a:pt x="15950" y="127000"/>
                  </a:lnTo>
                  <a:lnTo>
                    <a:pt x="20122" y="114300"/>
                  </a:lnTo>
                  <a:lnTo>
                    <a:pt x="24740" y="101600"/>
                  </a:lnTo>
                  <a:lnTo>
                    <a:pt x="29804" y="101600"/>
                  </a:lnTo>
                  <a:lnTo>
                    <a:pt x="35314" y="88900"/>
                  </a:lnTo>
                  <a:lnTo>
                    <a:pt x="41243" y="76200"/>
                  </a:lnTo>
                  <a:lnTo>
                    <a:pt x="47562" y="76200"/>
                  </a:lnTo>
                  <a:lnTo>
                    <a:pt x="54273" y="63500"/>
                  </a:lnTo>
                  <a:lnTo>
                    <a:pt x="61375" y="50800"/>
                  </a:lnTo>
                  <a:lnTo>
                    <a:pt x="75229" y="50800"/>
                  </a:lnTo>
                  <a:lnTo>
                    <a:pt x="68110" y="63500"/>
                  </a:lnTo>
                  <a:lnTo>
                    <a:pt x="61332" y="63500"/>
                  </a:lnTo>
                  <a:lnTo>
                    <a:pt x="54926" y="76200"/>
                  </a:lnTo>
                  <a:lnTo>
                    <a:pt x="48894" y="88900"/>
                  </a:lnTo>
                  <a:lnTo>
                    <a:pt x="43235" y="88900"/>
                  </a:lnTo>
                  <a:lnTo>
                    <a:pt x="37975" y="101600"/>
                  </a:lnTo>
                  <a:lnTo>
                    <a:pt x="33141" y="114300"/>
                  </a:lnTo>
                  <a:lnTo>
                    <a:pt x="28733" y="114300"/>
                  </a:lnTo>
                  <a:lnTo>
                    <a:pt x="24750" y="127000"/>
                  </a:lnTo>
                  <a:lnTo>
                    <a:pt x="21212" y="139700"/>
                  </a:lnTo>
                  <a:lnTo>
                    <a:pt x="18135" y="139700"/>
                  </a:lnTo>
                  <a:lnTo>
                    <a:pt x="15520" y="152400"/>
                  </a:lnTo>
                  <a:lnTo>
                    <a:pt x="13368" y="165100"/>
                  </a:lnTo>
                  <a:lnTo>
                    <a:pt x="11686" y="177800"/>
                  </a:lnTo>
                  <a:close/>
                </a:path>
                <a:path w="5314950" h="3086100">
                  <a:moveTo>
                    <a:pt x="5312684" y="177800"/>
                  </a:moveTo>
                  <a:lnTo>
                    <a:pt x="5303262" y="177800"/>
                  </a:lnTo>
                  <a:lnTo>
                    <a:pt x="5301580" y="165100"/>
                  </a:lnTo>
                  <a:lnTo>
                    <a:pt x="5299428" y="152400"/>
                  </a:lnTo>
                  <a:lnTo>
                    <a:pt x="5296813" y="139700"/>
                  </a:lnTo>
                  <a:lnTo>
                    <a:pt x="5293736" y="139700"/>
                  </a:lnTo>
                  <a:lnTo>
                    <a:pt x="5290198" y="127000"/>
                  </a:lnTo>
                  <a:lnTo>
                    <a:pt x="5286215" y="114300"/>
                  </a:lnTo>
                  <a:lnTo>
                    <a:pt x="5281807" y="114300"/>
                  </a:lnTo>
                  <a:lnTo>
                    <a:pt x="5276973" y="101600"/>
                  </a:lnTo>
                  <a:lnTo>
                    <a:pt x="5271713" y="88900"/>
                  </a:lnTo>
                  <a:lnTo>
                    <a:pt x="5266054" y="88900"/>
                  </a:lnTo>
                  <a:lnTo>
                    <a:pt x="5260022" y="76200"/>
                  </a:lnTo>
                  <a:lnTo>
                    <a:pt x="5253616" y="63500"/>
                  </a:lnTo>
                  <a:lnTo>
                    <a:pt x="5246838" y="63500"/>
                  </a:lnTo>
                  <a:lnTo>
                    <a:pt x="5239719" y="50800"/>
                  </a:lnTo>
                  <a:lnTo>
                    <a:pt x="5253573" y="50800"/>
                  </a:lnTo>
                  <a:lnTo>
                    <a:pt x="5260674" y="63500"/>
                  </a:lnTo>
                  <a:lnTo>
                    <a:pt x="5267384" y="76200"/>
                  </a:lnTo>
                  <a:lnTo>
                    <a:pt x="5273704" y="76200"/>
                  </a:lnTo>
                  <a:lnTo>
                    <a:pt x="5279632" y="88900"/>
                  </a:lnTo>
                  <a:lnTo>
                    <a:pt x="5285143" y="101600"/>
                  </a:lnTo>
                  <a:lnTo>
                    <a:pt x="5290207" y="101600"/>
                  </a:lnTo>
                  <a:lnTo>
                    <a:pt x="5294825" y="114300"/>
                  </a:lnTo>
                  <a:lnTo>
                    <a:pt x="5298997" y="127000"/>
                  </a:lnTo>
                  <a:lnTo>
                    <a:pt x="5302704" y="127000"/>
                  </a:lnTo>
                  <a:lnTo>
                    <a:pt x="5305928" y="139700"/>
                  </a:lnTo>
                  <a:lnTo>
                    <a:pt x="5308667" y="152400"/>
                  </a:lnTo>
                  <a:lnTo>
                    <a:pt x="5310922" y="165100"/>
                  </a:lnTo>
                  <a:lnTo>
                    <a:pt x="5312684" y="177800"/>
                  </a:lnTo>
                  <a:close/>
                </a:path>
                <a:path w="5314950" h="3086100">
                  <a:moveTo>
                    <a:pt x="9765" y="2895600"/>
                  </a:moveTo>
                  <a:lnTo>
                    <a:pt x="251" y="2895600"/>
                  </a:lnTo>
                  <a:lnTo>
                    <a:pt x="0" y="2882900"/>
                  </a:lnTo>
                  <a:lnTo>
                    <a:pt x="0" y="203200"/>
                  </a:lnTo>
                  <a:lnTo>
                    <a:pt x="251" y="190500"/>
                  </a:lnTo>
                  <a:lnTo>
                    <a:pt x="1006" y="177800"/>
                  </a:lnTo>
                  <a:lnTo>
                    <a:pt x="10485" y="177800"/>
                  </a:lnTo>
                  <a:lnTo>
                    <a:pt x="9765" y="190500"/>
                  </a:lnTo>
                  <a:lnTo>
                    <a:pt x="9524" y="203200"/>
                  </a:lnTo>
                  <a:lnTo>
                    <a:pt x="9524" y="2882900"/>
                  </a:lnTo>
                  <a:lnTo>
                    <a:pt x="9765" y="2895600"/>
                  </a:lnTo>
                  <a:close/>
                </a:path>
                <a:path w="5314950" h="3086100">
                  <a:moveTo>
                    <a:pt x="5314697" y="2895600"/>
                  </a:moveTo>
                  <a:lnTo>
                    <a:pt x="5305184" y="2895600"/>
                  </a:lnTo>
                  <a:lnTo>
                    <a:pt x="5305424" y="2882900"/>
                  </a:lnTo>
                  <a:lnTo>
                    <a:pt x="5305424" y="203200"/>
                  </a:lnTo>
                  <a:lnTo>
                    <a:pt x="5305184" y="190500"/>
                  </a:lnTo>
                  <a:lnTo>
                    <a:pt x="5304463" y="177800"/>
                  </a:lnTo>
                  <a:lnTo>
                    <a:pt x="5313942" y="177800"/>
                  </a:lnTo>
                  <a:lnTo>
                    <a:pt x="5314697" y="190500"/>
                  </a:lnTo>
                  <a:lnTo>
                    <a:pt x="5314949" y="203200"/>
                  </a:lnTo>
                  <a:lnTo>
                    <a:pt x="5314949" y="2882900"/>
                  </a:lnTo>
                  <a:lnTo>
                    <a:pt x="5314697" y="2895600"/>
                  </a:lnTo>
                  <a:close/>
                </a:path>
                <a:path w="5314950" h="3086100">
                  <a:moveTo>
                    <a:pt x="54926" y="3009900"/>
                  </a:moveTo>
                  <a:lnTo>
                    <a:pt x="41243" y="3009900"/>
                  </a:lnTo>
                  <a:lnTo>
                    <a:pt x="35314" y="2997200"/>
                  </a:lnTo>
                  <a:lnTo>
                    <a:pt x="29804" y="2984500"/>
                  </a:lnTo>
                  <a:lnTo>
                    <a:pt x="24740" y="2984500"/>
                  </a:lnTo>
                  <a:lnTo>
                    <a:pt x="20122" y="2971800"/>
                  </a:lnTo>
                  <a:lnTo>
                    <a:pt x="15950" y="2959100"/>
                  </a:lnTo>
                  <a:lnTo>
                    <a:pt x="12243" y="2946400"/>
                  </a:lnTo>
                  <a:lnTo>
                    <a:pt x="9020" y="2946400"/>
                  </a:lnTo>
                  <a:lnTo>
                    <a:pt x="6280" y="2933700"/>
                  </a:lnTo>
                  <a:lnTo>
                    <a:pt x="4025" y="2921000"/>
                  </a:lnTo>
                  <a:lnTo>
                    <a:pt x="2264" y="2908300"/>
                  </a:lnTo>
                  <a:lnTo>
                    <a:pt x="1006" y="2895600"/>
                  </a:lnTo>
                  <a:lnTo>
                    <a:pt x="10485" y="2895600"/>
                  </a:lnTo>
                  <a:lnTo>
                    <a:pt x="11686" y="2908300"/>
                  </a:lnTo>
                  <a:lnTo>
                    <a:pt x="13368" y="2921000"/>
                  </a:lnTo>
                  <a:lnTo>
                    <a:pt x="15520" y="2933700"/>
                  </a:lnTo>
                  <a:lnTo>
                    <a:pt x="18135" y="2933700"/>
                  </a:lnTo>
                  <a:lnTo>
                    <a:pt x="21212" y="2946400"/>
                  </a:lnTo>
                  <a:lnTo>
                    <a:pt x="24750" y="2959100"/>
                  </a:lnTo>
                  <a:lnTo>
                    <a:pt x="28733" y="2959100"/>
                  </a:lnTo>
                  <a:lnTo>
                    <a:pt x="33141" y="2971800"/>
                  </a:lnTo>
                  <a:lnTo>
                    <a:pt x="37975" y="2984500"/>
                  </a:lnTo>
                  <a:lnTo>
                    <a:pt x="43235" y="2997200"/>
                  </a:lnTo>
                  <a:lnTo>
                    <a:pt x="48894" y="2997200"/>
                  </a:lnTo>
                  <a:lnTo>
                    <a:pt x="54926" y="3009900"/>
                  </a:lnTo>
                  <a:close/>
                </a:path>
                <a:path w="5314950" h="3086100">
                  <a:moveTo>
                    <a:pt x="5273704" y="3009900"/>
                  </a:moveTo>
                  <a:lnTo>
                    <a:pt x="5260022" y="3009900"/>
                  </a:lnTo>
                  <a:lnTo>
                    <a:pt x="5266054" y="2997200"/>
                  </a:lnTo>
                  <a:lnTo>
                    <a:pt x="5271713" y="2997200"/>
                  </a:lnTo>
                  <a:lnTo>
                    <a:pt x="5276973" y="2984500"/>
                  </a:lnTo>
                  <a:lnTo>
                    <a:pt x="5281807" y="2971800"/>
                  </a:lnTo>
                  <a:lnTo>
                    <a:pt x="5286215" y="2959100"/>
                  </a:lnTo>
                  <a:lnTo>
                    <a:pt x="5290198" y="2959100"/>
                  </a:lnTo>
                  <a:lnTo>
                    <a:pt x="5293736" y="2946400"/>
                  </a:lnTo>
                  <a:lnTo>
                    <a:pt x="5296813" y="2933700"/>
                  </a:lnTo>
                  <a:lnTo>
                    <a:pt x="5299428" y="2933700"/>
                  </a:lnTo>
                  <a:lnTo>
                    <a:pt x="5301580" y="2921000"/>
                  </a:lnTo>
                  <a:lnTo>
                    <a:pt x="5303262" y="2908300"/>
                  </a:lnTo>
                  <a:lnTo>
                    <a:pt x="5304463" y="2895600"/>
                  </a:lnTo>
                  <a:lnTo>
                    <a:pt x="5313942" y="2895600"/>
                  </a:lnTo>
                  <a:lnTo>
                    <a:pt x="5312683" y="2908300"/>
                  </a:lnTo>
                  <a:lnTo>
                    <a:pt x="5310922" y="2921000"/>
                  </a:lnTo>
                  <a:lnTo>
                    <a:pt x="5308667" y="2933700"/>
                  </a:lnTo>
                  <a:lnTo>
                    <a:pt x="5305927" y="2946400"/>
                  </a:lnTo>
                  <a:lnTo>
                    <a:pt x="5302704" y="2946400"/>
                  </a:lnTo>
                  <a:lnTo>
                    <a:pt x="5298997" y="2959100"/>
                  </a:lnTo>
                  <a:lnTo>
                    <a:pt x="5294825" y="2971800"/>
                  </a:lnTo>
                  <a:lnTo>
                    <a:pt x="5290207" y="2984500"/>
                  </a:lnTo>
                  <a:lnTo>
                    <a:pt x="5285143" y="2984500"/>
                  </a:lnTo>
                  <a:lnTo>
                    <a:pt x="5279632" y="2997200"/>
                  </a:lnTo>
                  <a:lnTo>
                    <a:pt x="5273704" y="3009900"/>
                  </a:lnTo>
                  <a:close/>
                </a:path>
                <a:path w="5314950" h="3086100">
                  <a:moveTo>
                    <a:pt x="68110" y="3022600"/>
                  </a:moveTo>
                  <a:lnTo>
                    <a:pt x="54273" y="3022600"/>
                  </a:lnTo>
                  <a:lnTo>
                    <a:pt x="47562" y="3009900"/>
                  </a:lnTo>
                  <a:lnTo>
                    <a:pt x="61332" y="3009900"/>
                  </a:lnTo>
                  <a:lnTo>
                    <a:pt x="68110" y="3022600"/>
                  </a:lnTo>
                  <a:close/>
                </a:path>
                <a:path w="5314950" h="3086100">
                  <a:moveTo>
                    <a:pt x="5260674" y="3022600"/>
                  </a:moveTo>
                  <a:lnTo>
                    <a:pt x="5246838" y="3022600"/>
                  </a:lnTo>
                  <a:lnTo>
                    <a:pt x="5253616" y="3009900"/>
                  </a:lnTo>
                  <a:lnTo>
                    <a:pt x="5267384" y="3009900"/>
                  </a:lnTo>
                  <a:lnTo>
                    <a:pt x="5260674" y="3022600"/>
                  </a:lnTo>
                  <a:close/>
                </a:path>
                <a:path w="5314950" h="3086100">
                  <a:moveTo>
                    <a:pt x="98421" y="3048000"/>
                  </a:moveTo>
                  <a:lnTo>
                    <a:pt x="76610" y="3048000"/>
                  </a:lnTo>
                  <a:lnTo>
                    <a:pt x="68832" y="3035300"/>
                  </a:lnTo>
                  <a:lnTo>
                    <a:pt x="61375" y="3022600"/>
                  </a:lnTo>
                  <a:lnTo>
                    <a:pt x="75229" y="3022600"/>
                  </a:lnTo>
                  <a:lnTo>
                    <a:pt x="82653" y="3035300"/>
                  </a:lnTo>
                  <a:lnTo>
                    <a:pt x="90384" y="3035300"/>
                  </a:lnTo>
                  <a:lnTo>
                    <a:pt x="98421" y="3048000"/>
                  </a:lnTo>
                  <a:close/>
                </a:path>
                <a:path w="5314950" h="3086100">
                  <a:moveTo>
                    <a:pt x="5238337" y="3048000"/>
                  </a:moveTo>
                  <a:lnTo>
                    <a:pt x="5216526" y="3048000"/>
                  </a:lnTo>
                  <a:lnTo>
                    <a:pt x="5224564" y="3035300"/>
                  </a:lnTo>
                  <a:lnTo>
                    <a:pt x="5232295" y="3035300"/>
                  </a:lnTo>
                  <a:lnTo>
                    <a:pt x="5239719" y="3022600"/>
                  </a:lnTo>
                  <a:lnTo>
                    <a:pt x="5253573" y="3022600"/>
                  </a:lnTo>
                  <a:lnTo>
                    <a:pt x="5246115" y="3035300"/>
                  </a:lnTo>
                  <a:lnTo>
                    <a:pt x="5238337" y="3048000"/>
                  </a:lnTo>
                  <a:close/>
                </a:path>
                <a:path w="5314950" h="3086100">
                  <a:moveTo>
                    <a:pt x="115257" y="3060700"/>
                  </a:moveTo>
                  <a:lnTo>
                    <a:pt x="101828" y="3060700"/>
                  </a:lnTo>
                  <a:lnTo>
                    <a:pt x="93129" y="3048000"/>
                  </a:lnTo>
                  <a:lnTo>
                    <a:pt x="106725" y="3048000"/>
                  </a:lnTo>
                  <a:lnTo>
                    <a:pt x="115257" y="3060700"/>
                  </a:lnTo>
                  <a:close/>
                </a:path>
                <a:path w="5314950" h="3086100">
                  <a:moveTo>
                    <a:pt x="5213118" y="3060700"/>
                  </a:moveTo>
                  <a:lnTo>
                    <a:pt x="5199690" y="3060700"/>
                  </a:lnTo>
                  <a:lnTo>
                    <a:pt x="5208222" y="3048000"/>
                  </a:lnTo>
                  <a:lnTo>
                    <a:pt x="5221817" y="3048000"/>
                  </a:lnTo>
                  <a:lnTo>
                    <a:pt x="5213118" y="3060700"/>
                  </a:lnTo>
                  <a:close/>
                </a:path>
                <a:path w="5314950" h="3086100">
                  <a:moveTo>
                    <a:pt x="142174" y="3073400"/>
                  </a:moveTo>
                  <a:lnTo>
                    <a:pt x="119942" y="3073400"/>
                  </a:lnTo>
                  <a:lnTo>
                    <a:pt x="110766" y="3060700"/>
                  </a:lnTo>
                  <a:lnTo>
                    <a:pt x="133003" y="3060700"/>
                  </a:lnTo>
                  <a:lnTo>
                    <a:pt x="142174" y="3073400"/>
                  </a:lnTo>
                  <a:close/>
                </a:path>
                <a:path w="5314950" h="3086100">
                  <a:moveTo>
                    <a:pt x="5195003" y="3073400"/>
                  </a:moveTo>
                  <a:lnTo>
                    <a:pt x="5172774" y="3073400"/>
                  </a:lnTo>
                  <a:lnTo>
                    <a:pt x="5181945" y="3060700"/>
                  </a:lnTo>
                  <a:lnTo>
                    <a:pt x="5204180" y="3060700"/>
                  </a:lnTo>
                  <a:lnTo>
                    <a:pt x="5195003" y="3073400"/>
                  </a:lnTo>
                  <a:close/>
                </a:path>
                <a:path w="5314950" h="3086100">
                  <a:moveTo>
                    <a:pt x="5166227" y="3086100"/>
                  </a:moveTo>
                  <a:lnTo>
                    <a:pt x="148719" y="3086100"/>
                  </a:lnTo>
                  <a:lnTo>
                    <a:pt x="138965" y="3073400"/>
                  </a:lnTo>
                  <a:lnTo>
                    <a:pt x="5175981" y="3073400"/>
                  </a:lnTo>
                  <a:lnTo>
                    <a:pt x="5166227" y="3086100"/>
                  </a:lnTo>
                  <a:close/>
                </a:path>
              </a:pathLst>
            </a:custGeom>
            <a:solidFill>
              <a:srgbClr val="70C7EF">
                <a:alpha val="25099"/>
              </a:srgbClr>
            </a:solidFill>
          </p:spPr>
          <p:txBody>
            <a:bodyPr wrap="square" lIns="0" tIns="0" rIns="0" bIns="0" rtlCol="0"/>
            <a:lstStyle/>
            <a:p>
              <a:endParaRPr/>
            </a:p>
          </p:txBody>
        </p:sp>
      </p:grpSp>
      <p:sp>
        <p:nvSpPr>
          <p:cNvPr id="14" name="object 14"/>
          <p:cNvSpPr txBox="1"/>
          <p:nvPr/>
        </p:nvSpPr>
        <p:spPr>
          <a:xfrm>
            <a:off x="6867474" y="3693454"/>
            <a:ext cx="4533900" cy="310515"/>
          </a:xfrm>
          <a:prstGeom prst="rect">
            <a:avLst/>
          </a:prstGeom>
        </p:spPr>
        <p:txBody>
          <a:bodyPr vert="horz" wrap="square" lIns="0" tIns="14604" rIns="0" bIns="0" rtlCol="0">
            <a:spAutoFit/>
          </a:bodyPr>
          <a:lstStyle/>
          <a:p>
            <a:pPr marL="12700">
              <a:lnSpc>
                <a:spcPct val="100000"/>
              </a:lnSpc>
              <a:spcBef>
                <a:spcPts val="114"/>
              </a:spcBef>
            </a:pPr>
            <a:r>
              <a:rPr sz="1850" b="1" spc="400">
                <a:solidFill>
                  <a:srgbClr val="70C7EF"/>
                </a:solidFill>
                <a:latin typeface="Trebuchet MS"/>
                <a:cs typeface="Trebuchet MS"/>
              </a:rPr>
              <a:t>BIAS</a:t>
            </a:r>
            <a:endParaRPr sz="1850">
              <a:latin typeface="Trebuchet MS"/>
              <a:cs typeface="Trebuchet MS"/>
            </a:endParaRPr>
          </a:p>
        </p:txBody>
      </p:sp>
      <p:sp>
        <p:nvSpPr>
          <p:cNvPr id="15" name="object 15"/>
          <p:cNvSpPr txBox="1"/>
          <p:nvPr/>
        </p:nvSpPr>
        <p:spPr>
          <a:xfrm>
            <a:off x="6867474" y="4129852"/>
            <a:ext cx="4533900" cy="403860"/>
          </a:xfrm>
          <a:prstGeom prst="rect">
            <a:avLst/>
          </a:prstGeom>
        </p:spPr>
        <p:txBody>
          <a:bodyPr vert="horz" wrap="square" lIns="0" tIns="16510" rIns="0" bIns="0" rtlCol="0">
            <a:spAutoFit/>
          </a:bodyPr>
          <a:lstStyle/>
          <a:p>
            <a:pPr marL="12700">
              <a:lnSpc>
                <a:spcPct val="100000"/>
              </a:lnSpc>
              <a:spcBef>
                <a:spcPts val="130"/>
              </a:spcBef>
            </a:pPr>
            <a:r>
              <a:rPr sz="2450" b="1">
                <a:solidFill>
                  <a:srgbClr val="FFFFFF"/>
                </a:solidFill>
                <a:latin typeface="Trebuchet MS"/>
                <a:cs typeface="Trebuchet MS"/>
              </a:rPr>
              <a:t>No stake</a:t>
            </a:r>
            <a:endParaRPr sz="2450">
              <a:latin typeface="Trebuchet MS"/>
              <a:cs typeface="Trebuchet MS"/>
            </a:endParaRPr>
          </a:p>
        </p:txBody>
      </p:sp>
      <p:sp>
        <p:nvSpPr>
          <p:cNvPr id="16" name="object 16"/>
          <p:cNvSpPr txBox="1"/>
          <p:nvPr/>
        </p:nvSpPr>
        <p:spPr>
          <a:xfrm>
            <a:off x="6867474" y="4654296"/>
            <a:ext cx="4533900" cy="619850"/>
          </a:xfrm>
          <a:prstGeom prst="rect">
            <a:avLst/>
          </a:prstGeom>
        </p:spPr>
        <p:txBody>
          <a:bodyPr vert="horz" wrap="square" lIns="0" tIns="17145" rIns="0" bIns="0" rtlCol="0">
            <a:spAutoFit/>
          </a:bodyPr>
          <a:lstStyle/>
          <a:p>
            <a:pPr marL="12700" marR="5080">
              <a:lnSpc>
                <a:spcPct val="110000"/>
              </a:lnSpc>
              <a:spcBef>
                <a:spcPts val="135"/>
              </a:spcBef>
            </a:pPr>
            <a:r>
              <a:rPr sz="1850" b="0">
                <a:solidFill>
                  <a:srgbClr val="98ACC6"/>
                </a:solidFill>
                <a:latin typeface="Trebuchet MS"/>
                <a:cs typeface="Trebuchet MS"/>
              </a:rPr>
              <a:t>External reviewers remove the conflict internal review can’t.</a:t>
            </a:r>
            <a:endParaRPr sz="1850">
              <a:latin typeface="Trebuchet MS"/>
              <a:cs typeface="Trebuchet MS"/>
            </a:endParaRPr>
          </a:p>
        </p:txBody>
      </p:sp>
      <p:grpSp>
        <p:nvGrpSpPr>
          <p:cNvPr id="17" name="object 17"/>
          <p:cNvGrpSpPr/>
          <p:nvPr/>
        </p:nvGrpSpPr>
        <p:grpSpPr>
          <a:xfrm>
            <a:off x="12125324" y="3324225"/>
            <a:ext cx="5305425" cy="3095625"/>
            <a:chOff x="12125324" y="3324225"/>
            <a:chExt cx="5305425" cy="3095625"/>
          </a:xfrm>
        </p:grpSpPr>
        <p:pic>
          <p:nvPicPr>
            <p:cNvPr id="18" name="object 18"/>
            <p:cNvPicPr/>
            <p:nvPr/>
          </p:nvPicPr>
          <p:blipFill>
            <a:blip r:embed="rId4" cstate="print"/>
            <a:stretch>
              <a:fillRect/>
            </a:stretch>
          </p:blipFill>
          <p:spPr>
            <a:xfrm>
              <a:off x="12125324" y="3324226"/>
              <a:ext cx="5305424" cy="3095624"/>
            </a:xfrm>
            <a:prstGeom prst="rect">
              <a:avLst/>
            </a:prstGeom>
          </p:spPr>
        </p:pic>
        <p:sp>
          <p:nvSpPr>
            <p:cNvPr id="19" name="object 19"/>
            <p:cNvSpPr/>
            <p:nvPr/>
          </p:nvSpPr>
          <p:spPr>
            <a:xfrm>
              <a:off x="12125324" y="3324225"/>
              <a:ext cx="5305425" cy="3086100"/>
            </a:xfrm>
            <a:custGeom>
              <a:avLst/>
              <a:gdLst/>
              <a:ahLst/>
              <a:cxnLst/>
              <a:rect l="l" t="t" r="r" b="b"/>
              <a:pathLst>
                <a:path w="5305425" h="3086100">
                  <a:moveTo>
                    <a:pt x="170526" y="12700"/>
                  </a:moveTo>
                  <a:lnTo>
                    <a:pt x="129356" y="12700"/>
                  </a:lnTo>
                  <a:lnTo>
                    <a:pt x="138964" y="0"/>
                  </a:lnTo>
                  <a:lnTo>
                    <a:pt x="180211" y="0"/>
                  </a:lnTo>
                  <a:lnTo>
                    <a:pt x="170526" y="12700"/>
                  </a:lnTo>
                  <a:close/>
                </a:path>
                <a:path w="5305425" h="3086100">
                  <a:moveTo>
                    <a:pt x="5176063" y="12700"/>
                  </a:moveTo>
                  <a:lnTo>
                    <a:pt x="5134897" y="12700"/>
                  </a:lnTo>
                  <a:lnTo>
                    <a:pt x="5125212" y="0"/>
                  </a:lnTo>
                  <a:lnTo>
                    <a:pt x="5166456" y="0"/>
                  </a:lnTo>
                  <a:lnTo>
                    <a:pt x="5176063" y="12700"/>
                  </a:lnTo>
                  <a:close/>
                </a:path>
                <a:path w="5305425" h="3086100">
                  <a:moveTo>
                    <a:pt x="124016" y="25400"/>
                  </a:moveTo>
                  <a:lnTo>
                    <a:pt x="101827" y="25400"/>
                  </a:lnTo>
                  <a:lnTo>
                    <a:pt x="110765" y="12700"/>
                  </a:lnTo>
                  <a:lnTo>
                    <a:pt x="133003" y="12700"/>
                  </a:lnTo>
                  <a:lnTo>
                    <a:pt x="124016" y="25400"/>
                  </a:lnTo>
                  <a:close/>
                </a:path>
                <a:path w="5305425" h="3086100">
                  <a:moveTo>
                    <a:pt x="5203592" y="25400"/>
                  </a:moveTo>
                  <a:lnTo>
                    <a:pt x="5181407" y="25400"/>
                  </a:lnTo>
                  <a:lnTo>
                    <a:pt x="5172420" y="12700"/>
                  </a:lnTo>
                  <a:lnTo>
                    <a:pt x="5194654" y="12700"/>
                  </a:lnTo>
                  <a:lnTo>
                    <a:pt x="5203592" y="25400"/>
                  </a:lnTo>
                  <a:close/>
                </a:path>
                <a:path w="5305425" h="3086100">
                  <a:moveTo>
                    <a:pt x="98421" y="38100"/>
                  </a:moveTo>
                  <a:lnTo>
                    <a:pt x="84708" y="38100"/>
                  </a:lnTo>
                  <a:lnTo>
                    <a:pt x="93127" y="25400"/>
                  </a:lnTo>
                  <a:lnTo>
                    <a:pt x="106725" y="25400"/>
                  </a:lnTo>
                  <a:lnTo>
                    <a:pt x="98421" y="38100"/>
                  </a:lnTo>
                  <a:close/>
                </a:path>
                <a:path w="5305425" h="3086100">
                  <a:moveTo>
                    <a:pt x="5220712" y="38100"/>
                  </a:moveTo>
                  <a:lnTo>
                    <a:pt x="5207001" y="38100"/>
                  </a:lnTo>
                  <a:lnTo>
                    <a:pt x="5198697" y="25400"/>
                  </a:lnTo>
                  <a:lnTo>
                    <a:pt x="5212292" y="25400"/>
                  </a:lnTo>
                  <a:lnTo>
                    <a:pt x="5220712" y="38100"/>
                  </a:lnTo>
                  <a:close/>
                </a:path>
                <a:path w="5305425" h="3086100">
                  <a:moveTo>
                    <a:pt x="82653" y="50800"/>
                  </a:moveTo>
                  <a:lnTo>
                    <a:pt x="68831" y="50800"/>
                  </a:lnTo>
                  <a:lnTo>
                    <a:pt x="76609" y="38100"/>
                  </a:lnTo>
                  <a:lnTo>
                    <a:pt x="90384" y="38100"/>
                  </a:lnTo>
                  <a:lnTo>
                    <a:pt x="82653" y="50800"/>
                  </a:lnTo>
                  <a:close/>
                </a:path>
                <a:path w="5305425" h="3086100">
                  <a:moveTo>
                    <a:pt x="5236590" y="50800"/>
                  </a:moveTo>
                  <a:lnTo>
                    <a:pt x="5222770" y="50800"/>
                  </a:lnTo>
                  <a:lnTo>
                    <a:pt x="5215039" y="38100"/>
                  </a:lnTo>
                  <a:lnTo>
                    <a:pt x="5228812" y="38100"/>
                  </a:lnTo>
                  <a:lnTo>
                    <a:pt x="5236590" y="50800"/>
                  </a:lnTo>
                  <a:close/>
                </a:path>
                <a:path w="5305425" h="3086100">
                  <a:moveTo>
                    <a:pt x="11686" y="177800"/>
                  </a:moveTo>
                  <a:lnTo>
                    <a:pt x="2263" y="177800"/>
                  </a:lnTo>
                  <a:lnTo>
                    <a:pt x="4025" y="165100"/>
                  </a:lnTo>
                  <a:lnTo>
                    <a:pt x="6280" y="152400"/>
                  </a:lnTo>
                  <a:lnTo>
                    <a:pt x="9019" y="139700"/>
                  </a:lnTo>
                  <a:lnTo>
                    <a:pt x="12242" y="127000"/>
                  </a:lnTo>
                  <a:lnTo>
                    <a:pt x="15949" y="127000"/>
                  </a:lnTo>
                  <a:lnTo>
                    <a:pt x="20121" y="114300"/>
                  </a:lnTo>
                  <a:lnTo>
                    <a:pt x="24739" y="101600"/>
                  </a:lnTo>
                  <a:lnTo>
                    <a:pt x="29803" y="101600"/>
                  </a:lnTo>
                  <a:lnTo>
                    <a:pt x="35313" y="88900"/>
                  </a:lnTo>
                  <a:lnTo>
                    <a:pt x="41242" y="76200"/>
                  </a:lnTo>
                  <a:lnTo>
                    <a:pt x="47562" y="76200"/>
                  </a:lnTo>
                  <a:lnTo>
                    <a:pt x="54272" y="63500"/>
                  </a:lnTo>
                  <a:lnTo>
                    <a:pt x="61374" y="50800"/>
                  </a:lnTo>
                  <a:lnTo>
                    <a:pt x="75229" y="50800"/>
                  </a:lnTo>
                  <a:lnTo>
                    <a:pt x="68110" y="63500"/>
                  </a:lnTo>
                  <a:lnTo>
                    <a:pt x="61332" y="63500"/>
                  </a:lnTo>
                  <a:lnTo>
                    <a:pt x="54926" y="76200"/>
                  </a:lnTo>
                  <a:lnTo>
                    <a:pt x="48894" y="88900"/>
                  </a:lnTo>
                  <a:lnTo>
                    <a:pt x="43235" y="88900"/>
                  </a:lnTo>
                  <a:lnTo>
                    <a:pt x="37975" y="101600"/>
                  </a:lnTo>
                  <a:lnTo>
                    <a:pt x="33141" y="114300"/>
                  </a:lnTo>
                  <a:lnTo>
                    <a:pt x="28733" y="114300"/>
                  </a:lnTo>
                  <a:lnTo>
                    <a:pt x="24750" y="127000"/>
                  </a:lnTo>
                  <a:lnTo>
                    <a:pt x="21212" y="139700"/>
                  </a:lnTo>
                  <a:lnTo>
                    <a:pt x="18135" y="139700"/>
                  </a:lnTo>
                  <a:lnTo>
                    <a:pt x="15520" y="152400"/>
                  </a:lnTo>
                  <a:lnTo>
                    <a:pt x="13368" y="165100"/>
                  </a:lnTo>
                  <a:lnTo>
                    <a:pt x="11686" y="177800"/>
                  </a:lnTo>
                  <a:close/>
                </a:path>
                <a:path w="5305425" h="3086100">
                  <a:moveTo>
                    <a:pt x="5303158" y="177800"/>
                  </a:moveTo>
                  <a:lnTo>
                    <a:pt x="5293737" y="177800"/>
                  </a:lnTo>
                  <a:lnTo>
                    <a:pt x="5292055" y="165100"/>
                  </a:lnTo>
                  <a:lnTo>
                    <a:pt x="5289902" y="152400"/>
                  </a:lnTo>
                  <a:lnTo>
                    <a:pt x="5287288" y="139700"/>
                  </a:lnTo>
                  <a:lnTo>
                    <a:pt x="5284211" y="139700"/>
                  </a:lnTo>
                  <a:lnTo>
                    <a:pt x="5280673" y="127000"/>
                  </a:lnTo>
                  <a:lnTo>
                    <a:pt x="5276690" y="114300"/>
                  </a:lnTo>
                  <a:lnTo>
                    <a:pt x="5272282" y="114300"/>
                  </a:lnTo>
                  <a:lnTo>
                    <a:pt x="5267448" y="101600"/>
                  </a:lnTo>
                  <a:lnTo>
                    <a:pt x="5262189" y="88900"/>
                  </a:lnTo>
                  <a:lnTo>
                    <a:pt x="5256529" y="88900"/>
                  </a:lnTo>
                  <a:lnTo>
                    <a:pt x="5250497" y="76200"/>
                  </a:lnTo>
                  <a:lnTo>
                    <a:pt x="5244092" y="63500"/>
                  </a:lnTo>
                  <a:lnTo>
                    <a:pt x="5237313" y="63500"/>
                  </a:lnTo>
                  <a:lnTo>
                    <a:pt x="5230194" y="50800"/>
                  </a:lnTo>
                  <a:lnTo>
                    <a:pt x="5244048" y="50800"/>
                  </a:lnTo>
                  <a:lnTo>
                    <a:pt x="5251149" y="63500"/>
                  </a:lnTo>
                  <a:lnTo>
                    <a:pt x="5257859" y="76200"/>
                  </a:lnTo>
                  <a:lnTo>
                    <a:pt x="5264178" y="76200"/>
                  </a:lnTo>
                  <a:lnTo>
                    <a:pt x="5270106" y="88900"/>
                  </a:lnTo>
                  <a:lnTo>
                    <a:pt x="5275616" y="101600"/>
                  </a:lnTo>
                  <a:lnTo>
                    <a:pt x="5280680" y="101600"/>
                  </a:lnTo>
                  <a:lnTo>
                    <a:pt x="5285298" y="114300"/>
                  </a:lnTo>
                  <a:lnTo>
                    <a:pt x="5289470" y="127000"/>
                  </a:lnTo>
                  <a:lnTo>
                    <a:pt x="5293177" y="127000"/>
                  </a:lnTo>
                  <a:lnTo>
                    <a:pt x="5296401" y="139700"/>
                  </a:lnTo>
                  <a:lnTo>
                    <a:pt x="5299140" y="152400"/>
                  </a:lnTo>
                  <a:lnTo>
                    <a:pt x="5301396" y="165100"/>
                  </a:lnTo>
                  <a:lnTo>
                    <a:pt x="5303158" y="177800"/>
                  </a:lnTo>
                  <a:close/>
                </a:path>
                <a:path w="5305425" h="3086100">
                  <a:moveTo>
                    <a:pt x="9764" y="2895600"/>
                  </a:moveTo>
                  <a:lnTo>
                    <a:pt x="251" y="2895600"/>
                  </a:lnTo>
                  <a:lnTo>
                    <a:pt x="0" y="2882900"/>
                  </a:lnTo>
                  <a:lnTo>
                    <a:pt x="0" y="203200"/>
                  </a:lnTo>
                  <a:lnTo>
                    <a:pt x="251" y="190500"/>
                  </a:lnTo>
                  <a:lnTo>
                    <a:pt x="1005" y="177800"/>
                  </a:lnTo>
                  <a:lnTo>
                    <a:pt x="10485" y="177800"/>
                  </a:lnTo>
                  <a:lnTo>
                    <a:pt x="9764" y="190500"/>
                  </a:lnTo>
                  <a:lnTo>
                    <a:pt x="9524" y="203200"/>
                  </a:lnTo>
                  <a:lnTo>
                    <a:pt x="9524" y="2882900"/>
                  </a:lnTo>
                  <a:lnTo>
                    <a:pt x="9764" y="2895600"/>
                  </a:lnTo>
                  <a:close/>
                </a:path>
                <a:path w="5305425" h="3086100">
                  <a:moveTo>
                    <a:pt x="5305172" y="2895600"/>
                  </a:moveTo>
                  <a:lnTo>
                    <a:pt x="5295659" y="2895600"/>
                  </a:lnTo>
                  <a:lnTo>
                    <a:pt x="5295899" y="2882900"/>
                  </a:lnTo>
                  <a:lnTo>
                    <a:pt x="5295899" y="203200"/>
                  </a:lnTo>
                  <a:lnTo>
                    <a:pt x="5295659" y="190500"/>
                  </a:lnTo>
                  <a:lnTo>
                    <a:pt x="5294938" y="177800"/>
                  </a:lnTo>
                  <a:lnTo>
                    <a:pt x="5304416" y="177800"/>
                  </a:lnTo>
                  <a:lnTo>
                    <a:pt x="5305172" y="190500"/>
                  </a:lnTo>
                  <a:lnTo>
                    <a:pt x="5305424" y="203200"/>
                  </a:lnTo>
                  <a:lnTo>
                    <a:pt x="5305424" y="2882900"/>
                  </a:lnTo>
                  <a:lnTo>
                    <a:pt x="5305172" y="2895600"/>
                  </a:lnTo>
                  <a:close/>
                </a:path>
                <a:path w="5305425" h="3086100">
                  <a:moveTo>
                    <a:pt x="54926" y="3009900"/>
                  </a:moveTo>
                  <a:lnTo>
                    <a:pt x="41242" y="3009900"/>
                  </a:lnTo>
                  <a:lnTo>
                    <a:pt x="35313" y="2997200"/>
                  </a:lnTo>
                  <a:lnTo>
                    <a:pt x="29803" y="2984500"/>
                  </a:lnTo>
                  <a:lnTo>
                    <a:pt x="24739" y="2984500"/>
                  </a:lnTo>
                  <a:lnTo>
                    <a:pt x="20121" y="2971800"/>
                  </a:lnTo>
                  <a:lnTo>
                    <a:pt x="15949" y="2959100"/>
                  </a:lnTo>
                  <a:lnTo>
                    <a:pt x="12242" y="2946400"/>
                  </a:lnTo>
                  <a:lnTo>
                    <a:pt x="9019" y="2946400"/>
                  </a:lnTo>
                  <a:lnTo>
                    <a:pt x="6280" y="2933700"/>
                  </a:lnTo>
                  <a:lnTo>
                    <a:pt x="4025" y="2921000"/>
                  </a:lnTo>
                  <a:lnTo>
                    <a:pt x="2263" y="2908300"/>
                  </a:lnTo>
                  <a:lnTo>
                    <a:pt x="1005" y="2895600"/>
                  </a:lnTo>
                  <a:lnTo>
                    <a:pt x="10485" y="2895600"/>
                  </a:lnTo>
                  <a:lnTo>
                    <a:pt x="11686" y="2908300"/>
                  </a:lnTo>
                  <a:lnTo>
                    <a:pt x="13368" y="2921000"/>
                  </a:lnTo>
                  <a:lnTo>
                    <a:pt x="15520" y="2933700"/>
                  </a:lnTo>
                  <a:lnTo>
                    <a:pt x="18135" y="2933700"/>
                  </a:lnTo>
                  <a:lnTo>
                    <a:pt x="21212" y="2946400"/>
                  </a:lnTo>
                  <a:lnTo>
                    <a:pt x="24750" y="2959100"/>
                  </a:lnTo>
                  <a:lnTo>
                    <a:pt x="28733" y="2959100"/>
                  </a:lnTo>
                  <a:lnTo>
                    <a:pt x="33141" y="2971800"/>
                  </a:lnTo>
                  <a:lnTo>
                    <a:pt x="37975" y="2984500"/>
                  </a:lnTo>
                  <a:lnTo>
                    <a:pt x="43235" y="2997200"/>
                  </a:lnTo>
                  <a:lnTo>
                    <a:pt x="48894" y="2997200"/>
                  </a:lnTo>
                  <a:lnTo>
                    <a:pt x="54926" y="3009900"/>
                  </a:lnTo>
                  <a:close/>
                </a:path>
                <a:path w="5305425" h="3086100">
                  <a:moveTo>
                    <a:pt x="5264178" y="3009900"/>
                  </a:moveTo>
                  <a:lnTo>
                    <a:pt x="5250497" y="3009900"/>
                  </a:lnTo>
                  <a:lnTo>
                    <a:pt x="5256529" y="2997200"/>
                  </a:lnTo>
                  <a:lnTo>
                    <a:pt x="5262189" y="2997200"/>
                  </a:lnTo>
                  <a:lnTo>
                    <a:pt x="5267448" y="2984500"/>
                  </a:lnTo>
                  <a:lnTo>
                    <a:pt x="5272282" y="2971800"/>
                  </a:lnTo>
                  <a:lnTo>
                    <a:pt x="5276690" y="2959100"/>
                  </a:lnTo>
                  <a:lnTo>
                    <a:pt x="5280673" y="2959100"/>
                  </a:lnTo>
                  <a:lnTo>
                    <a:pt x="5284211" y="2946400"/>
                  </a:lnTo>
                  <a:lnTo>
                    <a:pt x="5287288" y="2933700"/>
                  </a:lnTo>
                  <a:lnTo>
                    <a:pt x="5289903" y="2933700"/>
                  </a:lnTo>
                  <a:lnTo>
                    <a:pt x="5292056" y="2921000"/>
                  </a:lnTo>
                  <a:lnTo>
                    <a:pt x="5293737" y="2908300"/>
                  </a:lnTo>
                  <a:lnTo>
                    <a:pt x="5294938" y="2895600"/>
                  </a:lnTo>
                  <a:lnTo>
                    <a:pt x="5304416" y="2895600"/>
                  </a:lnTo>
                  <a:lnTo>
                    <a:pt x="5303157" y="2908300"/>
                  </a:lnTo>
                  <a:lnTo>
                    <a:pt x="5301395" y="2921000"/>
                  </a:lnTo>
                  <a:lnTo>
                    <a:pt x="5299140" y="2933700"/>
                  </a:lnTo>
                  <a:lnTo>
                    <a:pt x="5296400" y="2946400"/>
                  </a:lnTo>
                  <a:lnTo>
                    <a:pt x="5293177" y="2946400"/>
                  </a:lnTo>
                  <a:lnTo>
                    <a:pt x="5289470" y="2959100"/>
                  </a:lnTo>
                  <a:lnTo>
                    <a:pt x="5285298" y="2971800"/>
                  </a:lnTo>
                  <a:lnTo>
                    <a:pt x="5280680" y="2984500"/>
                  </a:lnTo>
                  <a:lnTo>
                    <a:pt x="5275616" y="2984500"/>
                  </a:lnTo>
                  <a:lnTo>
                    <a:pt x="5270106" y="2997200"/>
                  </a:lnTo>
                  <a:lnTo>
                    <a:pt x="5264178" y="3009900"/>
                  </a:lnTo>
                  <a:close/>
                </a:path>
                <a:path w="5305425" h="3086100">
                  <a:moveTo>
                    <a:pt x="68110" y="3022600"/>
                  </a:moveTo>
                  <a:lnTo>
                    <a:pt x="54272" y="3022600"/>
                  </a:lnTo>
                  <a:lnTo>
                    <a:pt x="47562" y="3009900"/>
                  </a:lnTo>
                  <a:lnTo>
                    <a:pt x="61332" y="3009900"/>
                  </a:lnTo>
                  <a:lnTo>
                    <a:pt x="68110" y="3022600"/>
                  </a:lnTo>
                  <a:close/>
                </a:path>
                <a:path w="5305425" h="3086100">
                  <a:moveTo>
                    <a:pt x="5251149" y="3022600"/>
                  </a:moveTo>
                  <a:lnTo>
                    <a:pt x="5237313" y="3022600"/>
                  </a:lnTo>
                  <a:lnTo>
                    <a:pt x="5244092" y="3009900"/>
                  </a:lnTo>
                  <a:lnTo>
                    <a:pt x="5257859" y="3009900"/>
                  </a:lnTo>
                  <a:lnTo>
                    <a:pt x="5251149" y="3022600"/>
                  </a:lnTo>
                  <a:close/>
                </a:path>
                <a:path w="5305425" h="3086100">
                  <a:moveTo>
                    <a:pt x="98421" y="3048000"/>
                  </a:moveTo>
                  <a:lnTo>
                    <a:pt x="76610" y="3048000"/>
                  </a:lnTo>
                  <a:lnTo>
                    <a:pt x="68832" y="3035300"/>
                  </a:lnTo>
                  <a:lnTo>
                    <a:pt x="61374" y="3022600"/>
                  </a:lnTo>
                  <a:lnTo>
                    <a:pt x="75229" y="3022600"/>
                  </a:lnTo>
                  <a:lnTo>
                    <a:pt x="82653" y="3035300"/>
                  </a:lnTo>
                  <a:lnTo>
                    <a:pt x="90384" y="3035300"/>
                  </a:lnTo>
                  <a:lnTo>
                    <a:pt x="98421" y="3048000"/>
                  </a:lnTo>
                  <a:close/>
                </a:path>
                <a:path w="5305425" h="3086100">
                  <a:moveTo>
                    <a:pt x="5228812" y="3048000"/>
                  </a:moveTo>
                  <a:lnTo>
                    <a:pt x="5207002" y="3048000"/>
                  </a:lnTo>
                  <a:lnTo>
                    <a:pt x="5215039" y="3035300"/>
                  </a:lnTo>
                  <a:lnTo>
                    <a:pt x="5222770" y="3035300"/>
                  </a:lnTo>
                  <a:lnTo>
                    <a:pt x="5230194" y="3022600"/>
                  </a:lnTo>
                  <a:lnTo>
                    <a:pt x="5244048" y="3022600"/>
                  </a:lnTo>
                  <a:lnTo>
                    <a:pt x="5236590" y="3035300"/>
                  </a:lnTo>
                  <a:lnTo>
                    <a:pt x="5228812" y="3048000"/>
                  </a:lnTo>
                  <a:close/>
                </a:path>
                <a:path w="5305425" h="3086100">
                  <a:moveTo>
                    <a:pt x="115257" y="3060700"/>
                  </a:moveTo>
                  <a:lnTo>
                    <a:pt x="101828" y="3060700"/>
                  </a:lnTo>
                  <a:lnTo>
                    <a:pt x="93128" y="3048000"/>
                  </a:lnTo>
                  <a:lnTo>
                    <a:pt x="106725" y="3048000"/>
                  </a:lnTo>
                  <a:lnTo>
                    <a:pt x="115257" y="3060700"/>
                  </a:lnTo>
                  <a:close/>
                </a:path>
                <a:path w="5305425" h="3086100">
                  <a:moveTo>
                    <a:pt x="5203592" y="3060700"/>
                  </a:moveTo>
                  <a:lnTo>
                    <a:pt x="5190166" y="3060700"/>
                  </a:lnTo>
                  <a:lnTo>
                    <a:pt x="5198698" y="3048000"/>
                  </a:lnTo>
                  <a:lnTo>
                    <a:pt x="5212292" y="3048000"/>
                  </a:lnTo>
                  <a:lnTo>
                    <a:pt x="5203592" y="3060700"/>
                  </a:lnTo>
                  <a:close/>
                </a:path>
                <a:path w="5305425" h="3086100">
                  <a:moveTo>
                    <a:pt x="142174" y="3073400"/>
                  </a:moveTo>
                  <a:lnTo>
                    <a:pt x="119942" y="3073400"/>
                  </a:lnTo>
                  <a:lnTo>
                    <a:pt x="110765" y="3060700"/>
                  </a:lnTo>
                  <a:lnTo>
                    <a:pt x="133003" y="3060700"/>
                  </a:lnTo>
                  <a:lnTo>
                    <a:pt x="142174" y="3073400"/>
                  </a:lnTo>
                  <a:close/>
                </a:path>
                <a:path w="5305425" h="3086100">
                  <a:moveTo>
                    <a:pt x="5185478" y="3073400"/>
                  </a:moveTo>
                  <a:lnTo>
                    <a:pt x="5163250" y="3073400"/>
                  </a:lnTo>
                  <a:lnTo>
                    <a:pt x="5172420" y="3060700"/>
                  </a:lnTo>
                  <a:lnTo>
                    <a:pt x="5194654" y="3060700"/>
                  </a:lnTo>
                  <a:lnTo>
                    <a:pt x="5185478" y="3073400"/>
                  </a:lnTo>
                  <a:close/>
                </a:path>
                <a:path w="5305425" h="3086100">
                  <a:moveTo>
                    <a:pt x="5156702" y="3086100"/>
                  </a:moveTo>
                  <a:lnTo>
                    <a:pt x="148718" y="3086100"/>
                  </a:lnTo>
                  <a:lnTo>
                    <a:pt x="138964" y="3073400"/>
                  </a:lnTo>
                  <a:lnTo>
                    <a:pt x="5166456" y="3073400"/>
                  </a:lnTo>
                  <a:lnTo>
                    <a:pt x="5156702" y="3086100"/>
                  </a:lnTo>
                  <a:close/>
                </a:path>
              </a:pathLst>
            </a:custGeom>
            <a:solidFill>
              <a:srgbClr val="70C7EF">
                <a:alpha val="25099"/>
              </a:srgbClr>
            </a:solidFill>
          </p:spPr>
          <p:txBody>
            <a:bodyPr wrap="square" lIns="0" tIns="0" rIns="0" bIns="0" rtlCol="0"/>
            <a:lstStyle/>
            <a:p>
              <a:endParaRPr/>
            </a:p>
          </p:txBody>
        </p:sp>
      </p:grpSp>
      <p:sp>
        <p:nvSpPr>
          <p:cNvPr id="20" name="object 20"/>
          <p:cNvSpPr txBox="1"/>
          <p:nvPr/>
        </p:nvSpPr>
        <p:spPr>
          <a:xfrm>
            <a:off x="12499875" y="3693454"/>
            <a:ext cx="4533900" cy="310515"/>
          </a:xfrm>
          <a:prstGeom prst="rect">
            <a:avLst/>
          </a:prstGeom>
        </p:spPr>
        <p:txBody>
          <a:bodyPr vert="horz" wrap="square" lIns="0" tIns="14604" rIns="0" bIns="0" rtlCol="0">
            <a:spAutoFit/>
          </a:bodyPr>
          <a:lstStyle/>
          <a:p>
            <a:pPr marL="12700">
              <a:lnSpc>
                <a:spcPct val="100000"/>
              </a:lnSpc>
              <a:spcBef>
                <a:spcPts val="114"/>
              </a:spcBef>
            </a:pPr>
            <a:r>
              <a:rPr sz="1850" b="1" spc="400">
                <a:solidFill>
                  <a:srgbClr val="70C7EF"/>
                </a:solidFill>
                <a:latin typeface="Trebuchet MS"/>
                <a:cs typeface="Trebuchet MS"/>
              </a:rPr>
              <a:t>PLAN</a:t>
            </a:r>
            <a:endParaRPr sz="1850">
              <a:latin typeface="Trebuchet MS"/>
              <a:cs typeface="Trebuchet MS"/>
            </a:endParaRPr>
          </a:p>
        </p:txBody>
      </p:sp>
      <p:sp>
        <p:nvSpPr>
          <p:cNvPr id="21" name="object 21"/>
          <p:cNvSpPr txBox="1"/>
          <p:nvPr/>
        </p:nvSpPr>
        <p:spPr>
          <a:xfrm>
            <a:off x="12499875" y="4129852"/>
            <a:ext cx="4533900" cy="403860"/>
          </a:xfrm>
          <a:prstGeom prst="rect">
            <a:avLst/>
          </a:prstGeom>
        </p:spPr>
        <p:txBody>
          <a:bodyPr vert="horz" wrap="square" lIns="0" tIns="16510" rIns="0" bIns="0" rtlCol="0">
            <a:spAutoFit/>
          </a:bodyPr>
          <a:lstStyle/>
          <a:p>
            <a:pPr marL="12700">
              <a:lnSpc>
                <a:spcPct val="100000"/>
              </a:lnSpc>
              <a:spcBef>
                <a:spcPts val="130"/>
              </a:spcBef>
            </a:pPr>
            <a:r>
              <a:rPr sz="2450" b="1">
                <a:solidFill>
                  <a:srgbClr val="FFFFFF"/>
                </a:solidFill>
                <a:latin typeface="Trebuchet MS"/>
                <a:cs typeface="Trebuchet MS"/>
              </a:rPr>
              <a:t>Proactive</a:t>
            </a:r>
            <a:endParaRPr sz="2450">
              <a:latin typeface="Trebuchet MS"/>
              <a:cs typeface="Trebuchet MS"/>
            </a:endParaRPr>
          </a:p>
        </p:txBody>
      </p:sp>
      <p:sp>
        <p:nvSpPr>
          <p:cNvPr id="22" name="object 22"/>
          <p:cNvSpPr txBox="1"/>
          <p:nvPr/>
        </p:nvSpPr>
        <p:spPr>
          <a:xfrm>
            <a:off x="12499875" y="4654296"/>
            <a:ext cx="4533900" cy="619850"/>
          </a:xfrm>
          <a:prstGeom prst="rect">
            <a:avLst/>
          </a:prstGeom>
        </p:spPr>
        <p:txBody>
          <a:bodyPr vert="horz" wrap="square" lIns="0" tIns="17145" rIns="0" bIns="0" rtlCol="0">
            <a:spAutoFit/>
          </a:bodyPr>
          <a:lstStyle/>
          <a:p>
            <a:pPr marL="12700" marR="5080">
              <a:lnSpc>
                <a:spcPct val="110000"/>
              </a:lnSpc>
              <a:spcBef>
                <a:spcPts val="135"/>
              </a:spcBef>
            </a:pPr>
            <a:r>
              <a:rPr sz="1850" b="0">
                <a:solidFill>
                  <a:srgbClr val="98ACC6"/>
                </a:solidFill>
                <a:latin typeface="Trebuchet MS"/>
                <a:cs typeface="Trebuchet MS"/>
              </a:rPr>
              <a:t>What peer review flags this year belongs in next year’s risk plan.</a:t>
            </a:r>
            <a:endParaRPr sz="1850">
              <a:latin typeface="Trebuchet MS"/>
              <a:cs typeface="Trebuchet MS"/>
            </a:endParaRPr>
          </a:p>
        </p:txBody>
      </p:sp>
    </p:spTree>
    <p:extLst>
      <p:ext uri="{BB962C8B-B14F-4D97-AF65-F5344CB8AC3E}">
        <p14:creationId xmlns:p14="http://schemas.microsoft.com/office/powerpoint/2010/main" val="368563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a:spLocks noGrp="1"/>
          </p:cNvSpPr>
          <p:nvPr>
            <p:ph type="title"/>
          </p:nvPr>
        </p:nvSpPr>
        <p:spPr>
          <a:xfrm>
            <a:off x="844549" y="4381841"/>
            <a:ext cx="13729335" cy="3370153"/>
          </a:xfrm>
          <a:prstGeom prst="rect">
            <a:avLst/>
          </a:prstGeom>
        </p:spPr>
        <p:txBody>
          <a:bodyPr vert="horz" wrap="square" lIns="0" tIns="15240" rIns="0" bIns="0" rtlCol="0" anchor="t">
            <a:spAutoFit/>
          </a:bodyPr>
          <a:lstStyle/>
          <a:p>
            <a:pPr marL="12700">
              <a:lnSpc>
                <a:spcPct val="100000"/>
              </a:lnSpc>
              <a:spcBef>
                <a:spcPts val="120"/>
              </a:spcBef>
            </a:pPr>
            <a:r>
              <a:rPr sz="2350" spc="600">
                <a:solidFill>
                  <a:srgbClr val="70C7EF"/>
                </a:solidFill>
              </a:rPr>
              <a:t>PART TWO</a:t>
            </a:r>
            <a:endParaRPr sz="2350"/>
          </a:p>
          <a:p>
            <a:pPr marL="12700">
              <a:spcBef>
                <a:spcPts val="280"/>
              </a:spcBef>
            </a:pPr>
            <a:r>
              <a:rPr lang="en-US" sz="9600"/>
              <a:t>Peer Review </a:t>
            </a:r>
            <a:r>
              <a:rPr sz="9600"/>
              <a:t>as a Service</a:t>
            </a:r>
          </a:p>
        </p:txBody>
      </p:sp>
      <p:sp>
        <p:nvSpPr>
          <p:cNvPr id="6" name="object 6"/>
          <p:cNvSpPr/>
          <p:nvPr/>
        </p:nvSpPr>
        <p:spPr>
          <a:xfrm>
            <a:off x="857249" y="7855737"/>
            <a:ext cx="1333500" cy="57150"/>
          </a:xfrm>
          <a:custGeom>
            <a:avLst/>
            <a:gdLst/>
            <a:ahLst/>
            <a:cxnLst/>
            <a:rect l="l" t="t" r="r" b="b"/>
            <a:pathLst>
              <a:path w="1333500" h="57150">
                <a:moveTo>
                  <a:pt x="1308714" y="57130"/>
                </a:moveTo>
                <a:lnTo>
                  <a:pt x="24785" y="57130"/>
                </a:lnTo>
                <a:lnTo>
                  <a:pt x="21140" y="56407"/>
                </a:lnTo>
                <a:lnTo>
                  <a:pt x="0" y="32346"/>
                </a:lnTo>
                <a:lnTo>
                  <a:pt x="0" y="28574"/>
                </a:lnTo>
                <a:lnTo>
                  <a:pt x="0" y="24784"/>
                </a:lnTo>
                <a:lnTo>
                  <a:pt x="24785" y="0"/>
                </a:lnTo>
                <a:lnTo>
                  <a:pt x="1308714" y="0"/>
                </a:lnTo>
                <a:lnTo>
                  <a:pt x="1333499" y="24784"/>
                </a:lnTo>
                <a:lnTo>
                  <a:pt x="1333499" y="32346"/>
                </a:lnTo>
                <a:lnTo>
                  <a:pt x="1312359" y="56407"/>
                </a:lnTo>
                <a:lnTo>
                  <a:pt x="1308714" y="57130"/>
                </a:lnTo>
                <a:close/>
              </a:path>
            </a:pathLst>
          </a:custGeom>
          <a:solidFill>
            <a:srgbClr val="70C7EF"/>
          </a:solidFill>
        </p:spPr>
        <p:txBody>
          <a:bodyPr wrap="square" lIns="0" tIns="0" rIns="0" bIns="0" rtlCol="0"/>
          <a:lstStyle/>
          <a:p>
            <a:endParaRPr/>
          </a:p>
        </p:txBody>
      </p:sp>
    </p:spTree>
    <p:extLst>
      <p:ext uri="{BB962C8B-B14F-4D97-AF65-F5344CB8AC3E}">
        <p14:creationId xmlns:p14="http://schemas.microsoft.com/office/powerpoint/2010/main" val="1844976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330186" y="512356"/>
            <a:ext cx="4076700" cy="309880"/>
          </a:xfrm>
          <a:prstGeom prst="rect">
            <a:avLst/>
          </a:prstGeom>
        </p:spPr>
        <p:txBody>
          <a:bodyPr vert="horz" wrap="square" lIns="0" tIns="14604" rIns="0" bIns="0" rtlCol="0" anchor="t">
            <a:spAutoFit/>
          </a:bodyPr>
          <a:lstStyle/>
          <a:p>
            <a:pPr marL="12700" algn="r">
              <a:spcBef>
                <a:spcPts val="114"/>
              </a:spcBef>
            </a:pPr>
            <a:r>
              <a:rPr lang="en-US" sz="1850" b="1" spc="600">
                <a:solidFill>
                  <a:srgbClr val="98ACC6"/>
                </a:solidFill>
                <a:latin typeface="Trebuchet MS"/>
                <a:cs typeface="Trebuchet MS"/>
              </a:rPr>
              <a:t>PEER REVIEW</a:t>
            </a:r>
            <a:endParaRPr sz="1850">
              <a:latin typeface="Trebuchet MS"/>
              <a:cs typeface="Trebuchet MS"/>
            </a:endParaRPr>
          </a:p>
        </p:txBody>
      </p:sp>
      <p:sp>
        <p:nvSpPr>
          <p:cNvPr id="3" name="object 3"/>
          <p:cNvSpPr txBox="1"/>
          <p:nvPr/>
        </p:nvSpPr>
        <p:spPr>
          <a:xfrm>
            <a:off x="844549" y="1721063"/>
            <a:ext cx="3975100" cy="334010"/>
          </a:xfrm>
          <a:prstGeom prst="rect">
            <a:avLst/>
          </a:prstGeom>
        </p:spPr>
        <p:txBody>
          <a:bodyPr vert="horz" wrap="square" lIns="0" tIns="15240" rIns="0" bIns="0" rtlCol="0">
            <a:spAutoFit/>
          </a:bodyPr>
          <a:lstStyle/>
          <a:p>
            <a:pPr marL="12700">
              <a:lnSpc>
                <a:spcPct val="100000"/>
              </a:lnSpc>
              <a:spcBef>
                <a:spcPts val="120"/>
              </a:spcBef>
            </a:pPr>
            <a:r>
              <a:rPr sz="2000" b="1" spc="600">
                <a:solidFill>
                  <a:srgbClr val="70C7EF"/>
                </a:solidFill>
                <a:latin typeface="Trebuchet MS"/>
                <a:cs typeface="Trebuchet MS"/>
              </a:rPr>
              <a:t>WHAT YOU GET</a:t>
            </a:r>
            <a:endParaRPr sz="2000">
              <a:latin typeface="Trebuchet MS"/>
              <a:cs typeface="Trebuchet MS"/>
            </a:endParaRPr>
          </a:p>
        </p:txBody>
      </p:sp>
      <p:sp>
        <p:nvSpPr>
          <p:cNvPr id="4" name="object 4" descr="$PPTXTitle"/>
          <p:cNvSpPr txBox="1">
            <a:spLocks noGrp="1"/>
          </p:cNvSpPr>
          <p:nvPr>
            <p:ph type="title"/>
          </p:nvPr>
        </p:nvSpPr>
        <p:spPr>
          <a:prstGeom prst="rect">
            <a:avLst/>
          </a:prstGeom>
        </p:spPr>
        <p:txBody>
          <a:bodyPr vert="horz" wrap="square" lIns="0" tIns="15240" rIns="0" bIns="0" rtlCol="0">
            <a:spAutoFit/>
          </a:bodyPr>
          <a:lstStyle/>
          <a:p>
            <a:pPr marL="12700">
              <a:lnSpc>
                <a:spcPts val="5650"/>
              </a:lnSpc>
              <a:spcBef>
                <a:spcPts val="120"/>
              </a:spcBef>
            </a:pPr>
            <a:r>
              <a:t>The Medplace</a:t>
            </a:r>
          </a:p>
          <a:p>
            <a:pPr marL="12700">
              <a:lnSpc>
                <a:spcPts val="5650"/>
              </a:lnSpc>
            </a:pPr>
            <a:r>
              <a:t>Platform</a:t>
            </a:r>
          </a:p>
        </p:txBody>
      </p:sp>
      <p:grpSp>
        <p:nvGrpSpPr>
          <p:cNvPr id="5" name="object 5"/>
          <p:cNvGrpSpPr/>
          <p:nvPr/>
        </p:nvGrpSpPr>
        <p:grpSpPr>
          <a:xfrm>
            <a:off x="857249" y="3905229"/>
            <a:ext cx="6838950" cy="5058410"/>
            <a:chOff x="857249" y="3905229"/>
            <a:chExt cx="6838950" cy="5058410"/>
          </a:xfrm>
        </p:grpSpPr>
        <p:pic>
          <p:nvPicPr>
            <p:cNvPr id="6" name="object 6"/>
            <p:cNvPicPr/>
            <p:nvPr/>
          </p:nvPicPr>
          <p:blipFill>
            <a:blip r:embed="rId2" cstate="print"/>
            <a:stretch>
              <a:fillRect/>
            </a:stretch>
          </p:blipFill>
          <p:spPr>
            <a:xfrm>
              <a:off x="857249" y="3905229"/>
              <a:ext cx="6838949" cy="1104899"/>
            </a:xfrm>
            <a:prstGeom prst="rect">
              <a:avLst/>
            </a:prstGeom>
          </p:spPr>
        </p:pic>
        <p:sp>
          <p:nvSpPr>
            <p:cNvPr id="7" name="object 7"/>
            <p:cNvSpPr/>
            <p:nvPr/>
          </p:nvSpPr>
          <p:spPr>
            <a:xfrm>
              <a:off x="857249" y="3905249"/>
              <a:ext cx="6838950" cy="1104900"/>
            </a:xfrm>
            <a:custGeom>
              <a:avLst/>
              <a:gdLst/>
              <a:ahLst/>
              <a:cxnLst/>
              <a:rect l="l" t="t" r="r" b="b"/>
              <a:pathLst>
                <a:path w="6838950" h="1104900">
                  <a:moveTo>
                    <a:pt x="6686549" y="1104899"/>
                  </a:moveTo>
                  <a:lnTo>
                    <a:pt x="152399" y="1104899"/>
                  </a:lnTo>
                  <a:lnTo>
                    <a:pt x="137387" y="1104174"/>
                  </a:lnTo>
                  <a:lnTo>
                    <a:pt x="94078" y="1093298"/>
                  </a:lnTo>
                  <a:lnTo>
                    <a:pt x="55765" y="1070365"/>
                  </a:lnTo>
                  <a:lnTo>
                    <a:pt x="25660" y="1037184"/>
                  </a:lnTo>
                  <a:lnTo>
                    <a:pt x="6525" y="996672"/>
                  </a:lnTo>
                  <a:lnTo>
                    <a:pt x="0" y="952499"/>
                  </a:lnTo>
                  <a:lnTo>
                    <a:pt x="0" y="152399"/>
                  </a:lnTo>
                  <a:lnTo>
                    <a:pt x="6525" y="108226"/>
                  </a:lnTo>
                  <a:lnTo>
                    <a:pt x="25660" y="67714"/>
                  </a:lnTo>
                  <a:lnTo>
                    <a:pt x="55765" y="34533"/>
                  </a:lnTo>
                  <a:lnTo>
                    <a:pt x="94078" y="11600"/>
                  </a:lnTo>
                  <a:lnTo>
                    <a:pt x="137387" y="725"/>
                  </a:lnTo>
                  <a:lnTo>
                    <a:pt x="152399" y="0"/>
                  </a:lnTo>
                  <a:lnTo>
                    <a:pt x="6686549" y="0"/>
                  </a:lnTo>
                  <a:lnTo>
                    <a:pt x="6701562" y="725"/>
                  </a:lnTo>
                  <a:lnTo>
                    <a:pt x="6716286" y="2900"/>
                  </a:lnTo>
                  <a:lnTo>
                    <a:pt x="6730721" y="6525"/>
                  </a:lnTo>
                  <a:lnTo>
                    <a:pt x="6739083" y="9524"/>
                  </a:lnTo>
                  <a:lnTo>
                    <a:pt x="152399" y="9524"/>
                  </a:lnTo>
                  <a:lnTo>
                    <a:pt x="145380" y="9696"/>
                  </a:lnTo>
                  <a:lnTo>
                    <a:pt x="104274" y="17873"/>
                  </a:lnTo>
                  <a:lnTo>
                    <a:pt x="67282" y="37645"/>
                  </a:lnTo>
                  <a:lnTo>
                    <a:pt x="37646" y="67281"/>
                  </a:lnTo>
                  <a:lnTo>
                    <a:pt x="17873" y="104274"/>
                  </a:lnTo>
                  <a:lnTo>
                    <a:pt x="10335" y="137386"/>
                  </a:lnTo>
                  <a:lnTo>
                    <a:pt x="10211" y="138395"/>
                  </a:lnTo>
                  <a:lnTo>
                    <a:pt x="9696" y="145380"/>
                  </a:lnTo>
                  <a:lnTo>
                    <a:pt x="9524" y="152399"/>
                  </a:lnTo>
                  <a:lnTo>
                    <a:pt x="9524" y="952499"/>
                  </a:lnTo>
                  <a:lnTo>
                    <a:pt x="15675" y="993974"/>
                  </a:lnTo>
                  <a:lnTo>
                    <a:pt x="33603" y="1031876"/>
                  </a:lnTo>
                  <a:lnTo>
                    <a:pt x="61759" y="1062944"/>
                  </a:lnTo>
                  <a:lnTo>
                    <a:pt x="97724" y="1084498"/>
                  </a:lnTo>
                  <a:lnTo>
                    <a:pt x="138395" y="1094688"/>
                  </a:lnTo>
                  <a:lnTo>
                    <a:pt x="152399" y="1095374"/>
                  </a:lnTo>
                  <a:lnTo>
                    <a:pt x="6739081" y="1095374"/>
                  </a:lnTo>
                  <a:lnTo>
                    <a:pt x="6730721" y="1098374"/>
                  </a:lnTo>
                  <a:lnTo>
                    <a:pt x="6716286" y="1101999"/>
                  </a:lnTo>
                  <a:lnTo>
                    <a:pt x="6701562" y="1104174"/>
                  </a:lnTo>
                  <a:lnTo>
                    <a:pt x="6686549" y="1104899"/>
                  </a:lnTo>
                  <a:close/>
                </a:path>
                <a:path w="6838950" h="1104900">
                  <a:moveTo>
                    <a:pt x="6739081" y="1095374"/>
                  </a:moveTo>
                  <a:lnTo>
                    <a:pt x="6686549" y="1095374"/>
                  </a:lnTo>
                  <a:lnTo>
                    <a:pt x="6693568" y="1095203"/>
                  </a:lnTo>
                  <a:lnTo>
                    <a:pt x="6700553" y="1094688"/>
                  </a:lnTo>
                  <a:lnTo>
                    <a:pt x="6741224" y="1084498"/>
                  </a:lnTo>
                  <a:lnTo>
                    <a:pt x="6777188" y="1062944"/>
                  </a:lnTo>
                  <a:lnTo>
                    <a:pt x="6805345" y="1031876"/>
                  </a:lnTo>
                  <a:lnTo>
                    <a:pt x="6823273" y="993974"/>
                  </a:lnTo>
                  <a:lnTo>
                    <a:pt x="6828613" y="967512"/>
                  </a:lnTo>
                  <a:lnTo>
                    <a:pt x="6828738" y="966504"/>
                  </a:lnTo>
                  <a:lnTo>
                    <a:pt x="6829253" y="959518"/>
                  </a:lnTo>
                  <a:lnTo>
                    <a:pt x="6829424" y="952499"/>
                  </a:lnTo>
                  <a:lnTo>
                    <a:pt x="6829424" y="152399"/>
                  </a:lnTo>
                  <a:lnTo>
                    <a:pt x="6823273" y="110925"/>
                  </a:lnTo>
                  <a:lnTo>
                    <a:pt x="6805345" y="73022"/>
                  </a:lnTo>
                  <a:lnTo>
                    <a:pt x="6777188" y="41954"/>
                  </a:lnTo>
                  <a:lnTo>
                    <a:pt x="6741224" y="20400"/>
                  </a:lnTo>
                  <a:lnTo>
                    <a:pt x="6700553" y="10211"/>
                  </a:lnTo>
                  <a:lnTo>
                    <a:pt x="6686549" y="9524"/>
                  </a:lnTo>
                  <a:lnTo>
                    <a:pt x="6739083" y="9524"/>
                  </a:lnTo>
                  <a:lnTo>
                    <a:pt x="6783183" y="34533"/>
                  </a:lnTo>
                  <a:lnTo>
                    <a:pt x="6813288" y="67714"/>
                  </a:lnTo>
                  <a:lnTo>
                    <a:pt x="6832423" y="108226"/>
                  </a:lnTo>
                  <a:lnTo>
                    <a:pt x="6838949" y="152399"/>
                  </a:lnTo>
                  <a:lnTo>
                    <a:pt x="6838949" y="952499"/>
                  </a:lnTo>
                  <a:lnTo>
                    <a:pt x="6838273" y="966504"/>
                  </a:lnTo>
                  <a:lnTo>
                    <a:pt x="6827347" y="1010820"/>
                  </a:lnTo>
                  <a:lnTo>
                    <a:pt x="6804414" y="1049134"/>
                  </a:lnTo>
                  <a:lnTo>
                    <a:pt x="6771233" y="1079239"/>
                  </a:lnTo>
                  <a:lnTo>
                    <a:pt x="6744868" y="1093298"/>
                  </a:lnTo>
                  <a:lnTo>
                    <a:pt x="6739081" y="1095374"/>
                  </a:lnTo>
                  <a:close/>
                </a:path>
              </a:pathLst>
            </a:custGeom>
            <a:solidFill>
              <a:srgbClr val="70C7EF">
                <a:alpha val="25099"/>
              </a:srgbClr>
            </a:solidFill>
          </p:spPr>
          <p:txBody>
            <a:bodyPr wrap="square" lIns="0" tIns="0" rIns="0" bIns="0" rtlCol="0"/>
            <a:lstStyle/>
            <a:p>
              <a:endParaRPr/>
            </a:p>
          </p:txBody>
        </p:sp>
        <p:pic>
          <p:nvPicPr>
            <p:cNvPr id="8" name="object 8"/>
            <p:cNvPicPr/>
            <p:nvPr/>
          </p:nvPicPr>
          <p:blipFill>
            <a:blip r:embed="rId3" cstate="print"/>
            <a:stretch>
              <a:fillRect/>
            </a:stretch>
          </p:blipFill>
          <p:spPr>
            <a:xfrm>
              <a:off x="1152524" y="4391036"/>
              <a:ext cx="133349" cy="133330"/>
            </a:xfrm>
            <a:prstGeom prst="rect">
              <a:avLst/>
            </a:prstGeom>
          </p:spPr>
        </p:pic>
        <p:pic>
          <p:nvPicPr>
            <p:cNvPr id="9" name="object 9"/>
            <p:cNvPicPr/>
            <p:nvPr/>
          </p:nvPicPr>
          <p:blipFill>
            <a:blip r:embed="rId4" cstate="print"/>
            <a:stretch>
              <a:fillRect/>
            </a:stretch>
          </p:blipFill>
          <p:spPr>
            <a:xfrm>
              <a:off x="857249" y="5219679"/>
              <a:ext cx="6838949" cy="1114424"/>
            </a:xfrm>
            <a:prstGeom prst="rect">
              <a:avLst/>
            </a:prstGeom>
          </p:spPr>
        </p:pic>
        <p:sp>
          <p:nvSpPr>
            <p:cNvPr id="10" name="object 10"/>
            <p:cNvSpPr/>
            <p:nvPr/>
          </p:nvSpPr>
          <p:spPr>
            <a:xfrm>
              <a:off x="857249" y="5219700"/>
              <a:ext cx="6838950" cy="1114425"/>
            </a:xfrm>
            <a:custGeom>
              <a:avLst/>
              <a:gdLst/>
              <a:ahLst/>
              <a:cxnLst/>
              <a:rect l="l" t="t" r="r" b="b"/>
              <a:pathLst>
                <a:path w="6838950" h="1114425">
                  <a:moveTo>
                    <a:pt x="6686549" y="1114424"/>
                  </a:moveTo>
                  <a:lnTo>
                    <a:pt x="152399" y="1114424"/>
                  </a:lnTo>
                  <a:lnTo>
                    <a:pt x="137387" y="1113699"/>
                  </a:lnTo>
                  <a:lnTo>
                    <a:pt x="94078" y="1102823"/>
                  </a:lnTo>
                  <a:lnTo>
                    <a:pt x="55765" y="1079890"/>
                  </a:lnTo>
                  <a:lnTo>
                    <a:pt x="25660" y="1046708"/>
                  </a:lnTo>
                  <a:lnTo>
                    <a:pt x="6525" y="1006197"/>
                  </a:lnTo>
                  <a:lnTo>
                    <a:pt x="0" y="962024"/>
                  </a:lnTo>
                  <a:lnTo>
                    <a:pt x="0" y="152399"/>
                  </a:lnTo>
                  <a:lnTo>
                    <a:pt x="6525" y="108226"/>
                  </a:lnTo>
                  <a:lnTo>
                    <a:pt x="25660" y="67714"/>
                  </a:lnTo>
                  <a:lnTo>
                    <a:pt x="55765" y="34533"/>
                  </a:lnTo>
                  <a:lnTo>
                    <a:pt x="94078" y="11600"/>
                  </a:lnTo>
                  <a:lnTo>
                    <a:pt x="137387" y="725"/>
                  </a:lnTo>
                  <a:lnTo>
                    <a:pt x="152399" y="0"/>
                  </a:lnTo>
                  <a:lnTo>
                    <a:pt x="6686549" y="0"/>
                  </a:lnTo>
                  <a:lnTo>
                    <a:pt x="6701562" y="725"/>
                  </a:lnTo>
                  <a:lnTo>
                    <a:pt x="6716286" y="2900"/>
                  </a:lnTo>
                  <a:lnTo>
                    <a:pt x="6730721" y="6525"/>
                  </a:lnTo>
                  <a:lnTo>
                    <a:pt x="6739083" y="9524"/>
                  </a:lnTo>
                  <a:lnTo>
                    <a:pt x="152399" y="9524"/>
                  </a:lnTo>
                  <a:lnTo>
                    <a:pt x="145380" y="9696"/>
                  </a:lnTo>
                  <a:lnTo>
                    <a:pt x="104274" y="17873"/>
                  </a:lnTo>
                  <a:lnTo>
                    <a:pt x="67282" y="37645"/>
                  </a:lnTo>
                  <a:lnTo>
                    <a:pt x="37646" y="67281"/>
                  </a:lnTo>
                  <a:lnTo>
                    <a:pt x="17873" y="104274"/>
                  </a:lnTo>
                  <a:lnTo>
                    <a:pt x="10335" y="137386"/>
                  </a:lnTo>
                  <a:lnTo>
                    <a:pt x="10211" y="138395"/>
                  </a:lnTo>
                  <a:lnTo>
                    <a:pt x="9696" y="145380"/>
                  </a:lnTo>
                  <a:lnTo>
                    <a:pt x="9524" y="152399"/>
                  </a:lnTo>
                  <a:lnTo>
                    <a:pt x="9524" y="962024"/>
                  </a:lnTo>
                  <a:lnTo>
                    <a:pt x="15675" y="1003499"/>
                  </a:lnTo>
                  <a:lnTo>
                    <a:pt x="33603" y="1041401"/>
                  </a:lnTo>
                  <a:lnTo>
                    <a:pt x="61759" y="1072469"/>
                  </a:lnTo>
                  <a:lnTo>
                    <a:pt x="97724" y="1094023"/>
                  </a:lnTo>
                  <a:lnTo>
                    <a:pt x="138395" y="1104213"/>
                  </a:lnTo>
                  <a:lnTo>
                    <a:pt x="152399" y="1104899"/>
                  </a:lnTo>
                  <a:lnTo>
                    <a:pt x="6739081" y="1104899"/>
                  </a:lnTo>
                  <a:lnTo>
                    <a:pt x="6730721" y="1107899"/>
                  </a:lnTo>
                  <a:lnTo>
                    <a:pt x="6716286" y="1111524"/>
                  </a:lnTo>
                  <a:lnTo>
                    <a:pt x="6701562" y="1113699"/>
                  </a:lnTo>
                  <a:lnTo>
                    <a:pt x="6686549" y="1114424"/>
                  </a:lnTo>
                  <a:close/>
                </a:path>
                <a:path w="6838950" h="1114425">
                  <a:moveTo>
                    <a:pt x="6739081" y="1104899"/>
                  </a:moveTo>
                  <a:lnTo>
                    <a:pt x="6686549" y="1104899"/>
                  </a:lnTo>
                  <a:lnTo>
                    <a:pt x="6693568" y="1104728"/>
                  </a:lnTo>
                  <a:lnTo>
                    <a:pt x="6700553" y="1104213"/>
                  </a:lnTo>
                  <a:lnTo>
                    <a:pt x="6741225" y="1094023"/>
                  </a:lnTo>
                  <a:lnTo>
                    <a:pt x="6777188" y="1072469"/>
                  </a:lnTo>
                  <a:lnTo>
                    <a:pt x="6805345" y="1041401"/>
                  </a:lnTo>
                  <a:lnTo>
                    <a:pt x="6823273" y="1003499"/>
                  </a:lnTo>
                  <a:lnTo>
                    <a:pt x="6828613" y="977037"/>
                  </a:lnTo>
                  <a:lnTo>
                    <a:pt x="6828738" y="976029"/>
                  </a:lnTo>
                  <a:lnTo>
                    <a:pt x="6829253" y="969043"/>
                  </a:lnTo>
                  <a:lnTo>
                    <a:pt x="6829424" y="962024"/>
                  </a:lnTo>
                  <a:lnTo>
                    <a:pt x="6829424" y="152399"/>
                  </a:lnTo>
                  <a:lnTo>
                    <a:pt x="6823273" y="110924"/>
                  </a:lnTo>
                  <a:lnTo>
                    <a:pt x="6805345" y="73022"/>
                  </a:lnTo>
                  <a:lnTo>
                    <a:pt x="6777188" y="41954"/>
                  </a:lnTo>
                  <a:lnTo>
                    <a:pt x="6741224" y="20400"/>
                  </a:lnTo>
                  <a:lnTo>
                    <a:pt x="6700553" y="10211"/>
                  </a:lnTo>
                  <a:lnTo>
                    <a:pt x="6686549" y="9524"/>
                  </a:lnTo>
                  <a:lnTo>
                    <a:pt x="6739083" y="9524"/>
                  </a:lnTo>
                  <a:lnTo>
                    <a:pt x="6783183" y="34533"/>
                  </a:lnTo>
                  <a:lnTo>
                    <a:pt x="6813288" y="67714"/>
                  </a:lnTo>
                  <a:lnTo>
                    <a:pt x="6832423" y="108226"/>
                  </a:lnTo>
                  <a:lnTo>
                    <a:pt x="6838949" y="152399"/>
                  </a:lnTo>
                  <a:lnTo>
                    <a:pt x="6838949" y="962024"/>
                  </a:lnTo>
                  <a:lnTo>
                    <a:pt x="6838273" y="976029"/>
                  </a:lnTo>
                  <a:lnTo>
                    <a:pt x="6827347" y="1020344"/>
                  </a:lnTo>
                  <a:lnTo>
                    <a:pt x="6804414" y="1058658"/>
                  </a:lnTo>
                  <a:lnTo>
                    <a:pt x="6771233" y="1088764"/>
                  </a:lnTo>
                  <a:lnTo>
                    <a:pt x="6744868" y="1102823"/>
                  </a:lnTo>
                  <a:lnTo>
                    <a:pt x="6739081" y="1104899"/>
                  </a:lnTo>
                  <a:close/>
                </a:path>
              </a:pathLst>
            </a:custGeom>
            <a:solidFill>
              <a:srgbClr val="70C7EF">
                <a:alpha val="25099"/>
              </a:srgbClr>
            </a:solidFill>
          </p:spPr>
          <p:txBody>
            <a:bodyPr wrap="square" lIns="0" tIns="0" rIns="0" bIns="0" rtlCol="0"/>
            <a:lstStyle/>
            <a:p>
              <a:endParaRPr/>
            </a:p>
          </p:txBody>
        </p:sp>
        <p:pic>
          <p:nvPicPr>
            <p:cNvPr id="11" name="object 11"/>
            <p:cNvPicPr/>
            <p:nvPr/>
          </p:nvPicPr>
          <p:blipFill>
            <a:blip r:embed="rId5" cstate="print"/>
            <a:stretch>
              <a:fillRect/>
            </a:stretch>
          </p:blipFill>
          <p:spPr>
            <a:xfrm>
              <a:off x="1152524" y="5714992"/>
              <a:ext cx="133349" cy="133330"/>
            </a:xfrm>
            <a:prstGeom prst="rect">
              <a:avLst/>
            </a:prstGeom>
          </p:spPr>
        </p:pic>
        <p:pic>
          <p:nvPicPr>
            <p:cNvPr id="12" name="object 12"/>
            <p:cNvPicPr/>
            <p:nvPr/>
          </p:nvPicPr>
          <p:blipFill>
            <a:blip r:embed="rId6" cstate="print"/>
            <a:stretch>
              <a:fillRect/>
            </a:stretch>
          </p:blipFill>
          <p:spPr>
            <a:xfrm>
              <a:off x="857249" y="6543654"/>
              <a:ext cx="6838949" cy="1104899"/>
            </a:xfrm>
            <a:prstGeom prst="rect">
              <a:avLst/>
            </a:prstGeom>
          </p:spPr>
        </p:pic>
        <p:sp>
          <p:nvSpPr>
            <p:cNvPr id="13" name="object 13"/>
            <p:cNvSpPr/>
            <p:nvPr/>
          </p:nvSpPr>
          <p:spPr>
            <a:xfrm>
              <a:off x="857249" y="6543675"/>
              <a:ext cx="6838950" cy="1104900"/>
            </a:xfrm>
            <a:custGeom>
              <a:avLst/>
              <a:gdLst/>
              <a:ahLst/>
              <a:cxnLst/>
              <a:rect l="l" t="t" r="r" b="b"/>
              <a:pathLst>
                <a:path w="6838950" h="1104900">
                  <a:moveTo>
                    <a:pt x="6686549" y="1104899"/>
                  </a:moveTo>
                  <a:lnTo>
                    <a:pt x="152399" y="1104899"/>
                  </a:lnTo>
                  <a:lnTo>
                    <a:pt x="137387" y="1104174"/>
                  </a:lnTo>
                  <a:lnTo>
                    <a:pt x="94078" y="1093298"/>
                  </a:lnTo>
                  <a:lnTo>
                    <a:pt x="55765" y="1070365"/>
                  </a:lnTo>
                  <a:lnTo>
                    <a:pt x="25660" y="1037183"/>
                  </a:lnTo>
                  <a:lnTo>
                    <a:pt x="6525" y="996672"/>
                  </a:lnTo>
                  <a:lnTo>
                    <a:pt x="0" y="952499"/>
                  </a:lnTo>
                  <a:lnTo>
                    <a:pt x="0" y="152399"/>
                  </a:lnTo>
                  <a:lnTo>
                    <a:pt x="676" y="138395"/>
                  </a:lnTo>
                  <a:lnTo>
                    <a:pt x="724" y="137386"/>
                  </a:lnTo>
                  <a:lnTo>
                    <a:pt x="11600" y="94078"/>
                  </a:lnTo>
                  <a:lnTo>
                    <a:pt x="34533" y="55764"/>
                  </a:lnTo>
                  <a:lnTo>
                    <a:pt x="67715" y="25659"/>
                  </a:lnTo>
                  <a:lnTo>
                    <a:pt x="108226" y="6525"/>
                  </a:lnTo>
                  <a:lnTo>
                    <a:pt x="152399" y="0"/>
                  </a:lnTo>
                  <a:lnTo>
                    <a:pt x="6686549" y="0"/>
                  </a:lnTo>
                  <a:lnTo>
                    <a:pt x="6701562" y="725"/>
                  </a:lnTo>
                  <a:lnTo>
                    <a:pt x="6716286" y="2900"/>
                  </a:lnTo>
                  <a:lnTo>
                    <a:pt x="6730721" y="6525"/>
                  </a:lnTo>
                  <a:lnTo>
                    <a:pt x="6739083" y="9524"/>
                  </a:lnTo>
                  <a:lnTo>
                    <a:pt x="152399" y="9524"/>
                  </a:lnTo>
                  <a:lnTo>
                    <a:pt x="145380" y="9696"/>
                  </a:lnTo>
                  <a:lnTo>
                    <a:pt x="104274" y="17873"/>
                  </a:lnTo>
                  <a:lnTo>
                    <a:pt x="67282" y="37645"/>
                  </a:lnTo>
                  <a:lnTo>
                    <a:pt x="37646" y="67281"/>
                  </a:lnTo>
                  <a:lnTo>
                    <a:pt x="17873" y="104274"/>
                  </a:lnTo>
                  <a:lnTo>
                    <a:pt x="10335" y="137386"/>
                  </a:lnTo>
                  <a:lnTo>
                    <a:pt x="10211" y="138395"/>
                  </a:lnTo>
                  <a:lnTo>
                    <a:pt x="9696" y="145380"/>
                  </a:lnTo>
                  <a:lnTo>
                    <a:pt x="9524" y="152399"/>
                  </a:lnTo>
                  <a:lnTo>
                    <a:pt x="9524" y="952499"/>
                  </a:lnTo>
                  <a:lnTo>
                    <a:pt x="15675" y="993974"/>
                  </a:lnTo>
                  <a:lnTo>
                    <a:pt x="33603" y="1031876"/>
                  </a:lnTo>
                  <a:lnTo>
                    <a:pt x="61759" y="1062944"/>
                  </a:lnTo>
                  <a:lnTo>
                    <a:pt x="97724" y="1084499"/>
                  </a:lnTo>
                  <a:lnTo>
                    <a:pt x="138395" y="1094688"/>
                  </a:lnTo>
                  <a:lnTo>
                    <a:pt x="152399" y="1095374"/>
                  </a:lnTo>
                  <a:lnTo>
                    <a:pt x="6739080" y="1095374"/>
                  </a:lnTo>
                  <a:lnTo>
                    <a:pt x="6730721" y="1098373"/>
                  </a:lnTo>
                  <a:lnTo>
                    <a:pt x="6716286" y="1101999"/>
                  </a:lnTo>
                  <a:lnTo>
                    <a:pt x="6701562" y="1104174"/>
                  </a:lnTo>
                  <a:lnTo>
                    <a:pt x="6686549" y="1104899"/>
                  </a:lnTo>
                  <a:close/>
                </a:path>
                <a:path w="6838950" h="1104900">
                  <a:moveTo>
                    <a:pt x="6739080" y="1095374"/>
                  </a:moveTo>
                  <a:lnTo>
                    <a:pt x="6686549" y="1095374"/>
                  </a:lnTo>
                  <a:lnTo>
                    <a:pt x="6693568" y="1095203"/>
                  </a:lnTo>
                  <a:lnTo>
                    <a:pt x="6700553" y="1094688"/>
                  </a:lnTo>
                  <a:lnTo>
                    <a:pt x="6741225" y="1084499"/>
                  </a:lnTo>
                  <a:lnTo>
                    <a:pt x="6777188" y="1062944"/>
                  </a:lnTo>
                  <a:lnTo>
                    <a:pt x="6805345" y="1031876"/>
                  </a:lnTo>
                  <a:lnTo>
                    <a:pt x="6823273" y="993974"/>
                  </a:lnTo>
                  <a:lnTo>
                    <a:pt x="6829424" y="952499"/>
                  </a:lnTo>
                  <a:lnTo>
                    <a:pt x="6829424" y="152399"/>
                  </a:lnTo>
                  <a:lnTo>
                    <a:pt x="6823273" y="110924"/>
                  </a:lnTo>
                  <a:lnTo>
                    <a:pt x="6805345" y="73022"/>
                  </a:lnTo>
                  <a:lnTo>
                    <a:pt x="6777188" y="41954"/>
                  </a:lnTo>
                  <a:lnTo>
                    <a:pt x="6741224" y="20400"/>
                  </a:lnTo>
                  <a:lnTo>
                    <a:pt x="6700553" y="10211"/>
                  </a:lnTo>
                  <a:lnTo>
                    <a:pt x="6686549" y="9524"/>
                  </a:lnTo>
                  <a:lnTo>
                    <a:pt x="6739083" y="9524"/>
                  </a:lnTo>
                  <a:lnTo>
                    <a:pt x="6783183" y="34533"/>
                  </a:lnTo>
                  <a:lnTo>
                    <a:pt x="6813288" y="67714"/>
                  </a:lnTo>
                  <a:lnTo>
                    <a:pt x="6832423" y="108226"/>
                  </a:lnTo>
                  <a:lnTo>
                    <a:pt x="6838949" y="152399"/>
                  </a:lnTo>
                  <a:lnTo>
                    <a:pt x="6838949" y="952499"/>
                  </a:lnTo>
                  <a:lnTo>
                    <a:pt x="6838273" y="966504"/>
                  </a:lnTo>
                  <a:lnTo>
                    <a:pt x="6827347" y="1010820"/>
                  </a:lnTo>
                  <a:lnTo>
                    <a:pt x="6804414" y="1049133"/>
                  </a:lnTo>
                  <a:lnTo>
                    <a:pt x="6771233" y="1079238"/>
                  </a:lnTo>
                  <a:lnTo>
                    <a:pt x="6744868" y="1093298"/>
                  </a:lnTo>
                  <a:lnTo>
                    <a:pt x="6739080" y="1095374"/>
                  </a:lnTo>
                  <a:close/>
                </a:path>
              </a:pathLst>
            </a:custGeom>
            <a:solidFill>
              <a:srgbClr val="70C7EF">
                <a:alpha val="25099"/>
              </a:srgbClr>
            </a:solidFill>
          </p:spPr>
          <p:txBody>
            <a:bodyPr wrap="square" lIns="0" tIns="0" rIns="0" bIns="0" rtlCol="0"/>
            <a:lstStyle/>
            <a:p>
              <a:endParaRPr/>
            </a:p>
          </p:txBody>
        </p:sp>
        <p:pic>
          <p:nvPicPr>
            <p:cNvPr id="14" name="object 14"/>
            <p:cNvPicPr/>
            <p:nvPr/>
          </p:nvPicPr>
          <p:blipFill>
            <a:blip r:embed="rId7" cstate="print"/>
            <a:stretch>
              <a:fillRect/>
            </a:stretch>
          </p:blipFill>
          <p:spPr>
            <a:xfrm>
              <a:off x="1152524" y="7029442"/>
              <a:ext cx="133349" cy="133349"/>
            </a:xfrm>
            <a:prstGeom prst="rect">
              <a:avLst/>
            </a:prstGeom>
          </p:spPr>
        </p:pic>
        <p:pic>
          <p:nvPicPr>
            <p:cNvPr id="15" name="object 15"/>
            <p:cNvPicPr/>
            <p:nvPr/>
          </p:nvPicPr>
          <p:blipFill>
            <a:blip r:embed="rId8" cstate="print"/>
            <a:stretch>
              <a:fillRect/>
            </a:stretch>
          </p:blipFill>
          <p:spPr>
            <a:xfrm>
              <a:off x="857249" y="7858104"/>
              <a:ext cx="6838949" cy="1104899"/>
            </a:xfrm>
            <a:prstGeom prst="rect">
              <a:avLst/>
            </a:prstGeom>
          </p:spPr>
        </p:pic>
        <p:sp>
          <p:nvSpPr>
            <p:cNvPr id="16" name="object 16"/>
            <p:cNvSpPr/>
            <p:nvPr/>
          </p:nvSpPr>
          <p:spPr>
            <a:xfrm>
              <a:off x="857249" y="7858125"/>
              <a:ext cx="6838950" cy="1104900"/>
            </a:xfrm>
            <a:custGeom>
              <a:avLst/>
              <a:gdLst/>
              <a:ahLst/>
              <a:cxnLst/>
              <a:rect l="l" t="t" r="r" b="b"/>
              <a:pathLst>
                <a:path w="6838950" h="1104900">
                  <a:moveTo>
                    <a:pt x="6686549" y="1104899"/>
                  </a:moveTo>
                  <a:lnTo>
                    <a:pt x="152399" y="1104899"/>
                  </a:lnTo>
                  <a:lnTo>
                    <a:pt x="137387" y="1104174"/>
                  </a:lnTo>
                  <a:lnTo>
                    <a:pt x="94078" y="1093298"/>
                  </a:lnTo>
                  <a:lnTo>
                    <a:pt x="55765" y="1070365"/>
                  </a:lnTo>
                  <a:lnTo>
                    <a:pt x="25660" y="1037183"/>
                  </a:lnTo>
                  <a:lnTo>
                    <a:pt x="6525" y="996672"/>
                  </a:lnTo>
                  <a:lnTo>
                    <a:pt x="0" y="952499"/>
                  </a:lnTo>
                  <a:lnTo>
                    <a:pt x="0" y="152399"/>
                  </a:lnTo>
                  <a:lnTo>
                    <a:pt x="6525" y="108225"/>
                  </a:lnTo>
                  <a:lnTo>
                    <a:pt x="25660" y="67714"/>
                  </a:lnTo>
                  <a:lnTo>
                    <a:pt x="55765" y="34533"/>
                  </a:lnTo>
                  <a:lnTo>
                    <a:pt x="94078" y="11599"/>
                  </a:lnTo>
                  <a:lnTo>
                    <a:pt x="137387" y="725"/>
                  </a:lnTo>
                  <a:lnTo>
                    <a:pt x="6686549" y="0"/>
                  </a:lnTo>
                  <a:lnTo>
                    <a:pt x="6701562" y="725"/>
                  </a:lnTo>
                  <a:lnTo>
                    <a:pt x="6716286" y="2899"/>
                  </a:lnTo>
                  <a:lnTo>
                    <a:pt x="6730721" y="6524"/>
                  </a:lnTo>
                  <a:lnTo>
                    <a:pt x="6739084" y="9524"/>
                  </a:lnTo>
                  <a:lnTo>
                    <a:pt x="152399" y="9524"/>
                  </a:lnTo>
                  <a:lnTo>
                    <a:pt x="145380" y="9696"/>
                  </a:lnTo>
                  <a:lnTo>
                    <a:pt x="104274" y="17872"/>
                  </a:lnTo>
                  <a:lnTo>
                    <a:pt x="67282" y="37645"/>
                  </a:lnTo>
                  <a:lnTo>
                    <a:pt x="37646" y="67281"/>
                  </a:lnTo>
                  <a:lnTo>
                    <a:pt x="17873" y="104274"/>
                  </a:lnTo>
                  <a:lnTo>
                    <a:pt x="9696" y="145380"/>
                  </a:lnTo>
                  <a:lnTo>
                    <a:pt x="9524" y="152399"/>
                  </a:lnTo>
                  <a:lnTo>
                    <a:pt x="9524" y="952499"/>
                  </a:lnTo>
                  <a:lnTo>
                    <a:pt x="15675" y="993974"/>
                  </a:lnTo>
                  <a:lnTo>
                    <a:pt x="33603" y="1031876"/>
                  </a:lnTo>
                  <a:lnTo>
                    <a:pt x="61759" y="1062944"/>
                  </a:lnTo>
                  <a:lnTo>
                    <a:pt x="97724" y="1084498"/>
                  </a:lnTo>
                  <a:lnTo>
                    <a:pt x="138395" y="1094688"/>
                  </a:lnTo>
                  <a:lnTo>
                    <a:pt x="152399" y="1095374"/>
                  </a:lnTo>
                  <a:lnTo>
                    <a:pt x="6739081" y="1095374"/>
                  </a:lnTo>
                  <a:lnTo>
                    <a:pt x="6730721" y="1098374"/>
                  </a:lnTo>
                  <a:lnTo>
                    <a:pt x="6716286" y="1101999"/>
                  </a:lnTo>
                  <a:lnTo>
                    <a:pt x="6701562" y="1104174"/>
                  </a:lnTo>
                  <a:lnTo>
                    <a:pt x="6686549" y="1104899"/>
                  </a:lnTo>
                  <a:close/>
                </a:path>
                <a:path w="6838950" h="1104900">
                  <a:moveTo>
                    <a:pt x="6739081" y="1095374"/>
                  </a:moveTo>
                  <a:lnTo>
                    <a:pt x="6686549" y="1095374"/>
                  </a:lnTo>
                  <a:lnTo>
                    <a:pt x="6693568" y="1095203"/>
                  </a:lnTo>
                  <a:lnTo>
                    <a:pt x="6700553" y="1094688"/>
                  </a:lnTo>
                  <a:lnTo>
                    <a:pt x="6741224" y="1084498"/>
                  </a:lnTo>
                  <a:lnTo>
                    <a:pt x="6777188" y="1062944"/>
                  </a:lnTo>
                  <a:lnTo>
                    <a:pt x="6805345" y="1031876"/>
                  </a:lnTo>
                  <a:lnTo>
                    <a:pt x="6823273" y="993974"/>
                  </a:lnTo>
                  <a:lnTo>
                    <a:pt x="6828613" y="967512"/>
                  </a:lnTo>
                  <a:lnTo>
                    <a:pt x="6828738" y="966504"/>
                  </a:lnTo>
                  <a:lnTo>
                    <a:pt x="6829253" y="959518"/>
                  </a:lnTo>
                  <a:lnTo>
                    <a:pt x="6829424" y="952499"/>
                  </a:lnTo>
                  <a:lnTo>
                    <a:pt x="6829424" y="152399"/>
                  </a:lnTo>
                  <a:lnTo>
                    <a:pt x="6823273" y="110924"/>
                  </a:lnTo>
                  <a:lnTo>
                    <a:pt x="6805345" y="73022"/>
                  </a:lnTo>
                  <a:lnTo>
                    <a:pt x="6777188" y="41954"/>
                  </a:lnTo>
                  <a:lnTo>
                    <a:pt x="6741224" y="20400"/>
                  </a:lnTo>
                  <a:lnTo>
                    <a:pt x="6700553" y="10211"/>
                  </a:lnTo>
                  <a:lnTo>
                    <a:pt x="6686549" y="9524"/>
                  </a:lnTo>
                  <a:lnTo>
                    <a:pt x="6739084" y="9524"/>
                  </a:lnTo>
                  <a:lnTo>
                    <a:pt x="6783183" y="34533"/>
                  </a:lnTo>
                  <a:lnTo>
                    <a:pt x="6813288" y="67714"/>
                  </a:lnTo>
                  <a:lnTo>
                    <a:pt x="6832423" y="108225"/>
                  </a:lnTo>
                  <a:lnTo>
                    <a:pt x="6838949" y="152399"/>
                  </a:lnTo>
                  <a:lnTo>
                    <a:pt x="6838949" y="952499"/>
                  </a:lnTo>
                  <a:lnTo>
                    <a:pt x="6838273" y="966504"/>
                  </a:lnTo>
                  <a:lnTo>
                    <a:pt x="6827347" y="1010820"/>
                  </a:lnTo>
                  <a:lnTo>
                    <a:pt x="6804414" y="1049133"/>
                  </a:lnTo>
                  <a:lnTo>
                    <a:pt x="6771233" y="1079239"/>
                  </a:lnTo>
                  <a:lnTo>
                    <a:pt x="6744868" y="1093298"/>
                  </a:lnTo>
                  <a:lnTo>
                    <a:pt x="6739081" y="1095374"/>
                  </a:lnTo>
                  <a:close/>
                </a:path>
              </a:pathLst>
            </a:custGeom>
            <a:solidFill>
              <a:srgbClr val="70C7EF">
                <a:alpha val="25099"/>
              </a:srgbClr>
            </a:solidFill>
          </p:spPr>
          <p:txBody>
            <a:bodyPr wrap="square" lIns="0" tIns="0" rIns="0" bIns="0" rtlCol="0"/>
            <a:lstStyle/>
            <a:p>
              <a:endParaRPr/>
            </a:p>
          </p:txBody>
        </p:sp>
        <p:pic>
          <p:nvPicPr>
            <p:cNvPr id="17" name="object 17"/>
            <p:cNvPicPr/>
            <p:nvPr/>
          </p:nvPicPr>
          <p:blipFill>
            <a:blip r:embed="rId9" cstate="print"/>
            <a:stretch>
              <a:fillRect/>
            </a:stretch>
          </p:blipFill>
          <p:spPr>
            <a:xfrm>
              <a:off x="1152524" y="8343892"/>
              <a:ext cx="133349" cy="133330"/>
            </a:xfrm>
            <a:prstGeom prst="rect">
              <a:avLst/>
            </a:prstGeom>
          </p:spPr>
        </p:pic>
      </p:grpSp>
      <p:sp>
        <p:nvSpPr>
          <p:cNvPr id="18" name="object 18"/>
          <p:cNvSpPr txBox="1"/>
          <p:nvPr/>
        </p:nvSpPr>
        <p:spPr>
          <a:xfrm>
            <a:off x="1482725" y="4091015"/>
            <a:ext cx="5562600" cy="4712957"/>
          </a:xfrm>
          <a:prstGeom prst="rect">
            <a:avLst/>
          </a:prstGeom>
        </p:spPr>
        <p:txBody>
          <a:bodyPr vert="horz" wrap="square" lIns="0" tIns="635" rIns="0" bIns="0" rtlCol="0">
            <a:spAutoFit/>
          </a:bodyPr>
          <a:lstStyle/>
          <a:p>
            <a:pPr marL="12700" marR="676275">
              <a:lnSpc>
                <a:spcPct val="104200"/>
              </a:lnSpc>
              <a:spcBef>
                <a:spcPts val="5"/>
              </a:spcBef>
            </a:pPr>
            <a:r>
              <a:rPr sz="2100" b="1">
                <a:solidFill>
                  <a:srgbClr val="FFFFFF"/>
                </a:solidFill>
                <a:latin typeface="Trebuchet MS"/>
                <a:cs typeface="Trebuchet MS"/>
              </a:rPr>
              <a:t>Question-level compliance across every provider</a:t>
            </a:r>
            <a:endParaRPr sz="2100">
              <a:latin typeface="Trebuchet MS"/>
              <a:cs typeface="Trebuchet MS"/>
            </a:endParaRPr>
          </a:p>
          <a:p>
            <a:pPr>
              <a:lnSpc>
                <a:spcPct val="100000"/>
              </a:lnSpc>
            </a:pPr>
            <a:endParaRPr sz="2000">
              <a:latin typeface="Trebuchet MS"/>
              <a:cs typeface="Trebuchet MS"/>
            </a:endParaRPr>
          </a:p>
          <a:p>
            <a:pPr>
              <a:lnSpc>
                <a:spcPct val="100000"/>
              </a:lnSpc>
              <a:spcBef>
                <a:spcPts val="380"/>
              </a:spcBef>
            </a:pPr>
            <a:endParaRPr sz="2000">
              <a:latin typeface="Trebuchet MS"/>
              <a:cs typeface="Trebuchet MS"/>
            </a:endParaRPr>
          </a:p>
          <a:p>
            <a:pPr marL="12700" marR="789305">
              <a:lnSpc>
                <a:spcPct val="107100"/>
              </a:lnSpc>
            </a:pPr>
            <a:r>
              <a:rPr sz="2100" b="1">
                <a:solidFill>
                  <a:srgbClr val="FFFFFF"/>
                </a:solidFill>
                <a:latin typeface="Trebuchet MS"/>
                <a:cs typeface="Trebuchet MS"/>
              </a:rPr>
              <a:t>Scored reports with reviewer rationale</a:t>
            </a:r>
            <a:endParaRPr sz="2100">
              <a:latin typeface="Trebuchet MS"/>
              <a:cs typeface="Trebuchet MS"/>
            </a:endParaRPr>
          </a:p>
          <a:p>
            <a:pPr>
              <a:lnSpc>
                <a:spcPct val="100000"/>
              </a:lnSpc>
            </a:pPr>
            <a:endParaRPr sz="2000">
              <a:latin typeface="Trebuchet MS"/>
              <a:cs typeface="Trebuchet MS"/>
            </a:endParaRPr>
          </a:p>
          <a:p>
            <a:pPr>
              <a:lnSpc>
                <a:spcPct val="100000"/>
              </a:lnSpc>
              <a:spcBef>
                <a:spcPts val="455"/>
              </a:spcBef>
            </a:pPr>
            <a:endParaRPr sz="2000">
              <a:latin typeface="Trebuchet MS"/>
              <a:cs typeface="Trebuchet MS"/>
            </a:endParaRPr>
          </a:p>
          <a:p>
            <a:pPr marL="12700" marR="5080">
              <a:lnSpc>
                <a:spcPct val="104200"/>
              </a:lnSpc>
            </a:pPr>
            <a:r>
              <a:rPr sz="2100" b="1">
                <a:solidFill>
                  <a:srgbClr val="FFFFFF"/>
                </a:solidFill>
                <a:latin typeface="Trebuchet MS"/>
                <a:cs typeface="Trebuchet MS"/>
              </a:rPr>
              <a:t>Score trends over time, by provider and site</a:t>
            </a:r>
            <a:endParaRPr sz="2100">
              <a:latin typeface="Trebuchet MS"/>
              <a:cs typeface="Trebuchet MS"/>
            </a:endParaRPr>
          </a:p>
          <a:p>
            <a:pPr>
              <a:lnSpc>
                <a:spcPct val="100000"/>
              </a:lnSpc>
            </a:pPr>
            <a:endParaRPr sz="2000">
              <a:latin typeface="Trebuchet MS"/>
              <a:cs typeface="Trebuchet MS"/>
            </a:endParaRPr>
          </a:p>
          <a:p>
            <a:pPr>
              <a:lnSpc>
                <a:spcPct val="100000"/>
              </a:lnSpc>
              <a:spcBef>
                <a:spcPts val="455"/>
              </a:spcBef>
            </a:pPr>
            <a:endParaRPr sz="2000">
              <a:latin typeface="Trebuchet MS"/>
              <a:cs typeface="Trebuchet MS"/>
            </a:endParaRPr>
          </a:p>
          <a:p>
            <a:pPr marL="12700" marR="408305">
              <a:lnSpc>
                <a:spcPct val="104200"/>
              </a:lnSpc>
            </a:pPr>
            <a:r>
              <a:rPr sz="2100" b="1">
                <a:solidFill>
                  <a:srgbClr val="FFFFFF"/>
                </a:solidFill>
                <a:latin typeface="Trebuchet MS"/>
                <a:cs typeface="Trebuchet MS"/>
              </a:rPr>
              <a:t>One dashboard, export to committee and board</a:t>
            </a:r>
            <a:endParaRPr sz="2100">
              <a:latin typeface="Trebuchet MS"/>
              <a:cs typeface="Trebuchet MS"/>
            </a:endParaRPr>
          </a:p>
        </p:txBody>
      </p:sp>
      <p:pic>
        <p:nvPicPr>
          <p:cNvPr id="21" name="Picture 20">
            <a:extLst>
              <a:ext uri="{FF2B5EF4-FFF2-40B4-BE49-F238E27FC236}">
                <a16:creationId xmlns:a16="http://schemas.microsoft.com/office/drawing/2014/main" id="{84048305-D489-990A-1D29-661D00FF2ED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001412" y="3234221"/>
            <a:ext cx="10184502" cy="5728782"/>
          </a:xfrm>
          <a:prstGeom prst="rect">
            <a:avLst/>
          </a:prstGeom>
        </p:spPr>
      </p:pic>
    </p:spTree>
    <p:extLst>
      <p:ext uri="{BB962C8B-B14F-4D97-AF65-F5344CB8AC3E}">
        <p14:creationId xmlns:p14="http://schemas.microsoft.com/office/powerpoint/2010/main" val="2631682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330186" y="512356"/>
            <a:ext cx="4076700" cy="309880"/>
          </a:xfrm>
          <a:prstGeom prst="rect">
            <a:avLst/>
          </a:prstGeom>
        </p:spPr>
        <p:txBody>
          <a:bodyPr vert="horz" wrap="square" lIns="0" tIns="14604" rIns="0" bIns="0" rtlCol="0" anchor="t">
            <a:spAutoFit/>
          </a:bodyPr>
          <a:lstStyle/>
          <a:p>
            <a:pPr marL="12700" algn="r">
              <a:spcBef>
                <a:spcPts val="114"/>
              </a:spcBef>
            </a:pPr>
            <a:r>
              <a:rPr lang="en-US" sz="1850" b="1" spc="600">
                <a:solidFill>
                  <a:srgbClr val="98ACC6"/>
                </a:solidFill>
                <a:latin typeface="Trebuchet MS"/>
                <a:cs typeface="Trebuchet MS"/>
              </a:rPr>
              <a:t>PEER REVIEW</a:t>
            </a:r>
            <a:endParaRPr sz="1850">
              <a:latin typeface="Trebuchet MS"/>
              <a:cs typeface="Trebuchet MS"/>
            </a:endParaRPr>
          </a:p>
        </p:txBody>
      </p:sp>
      <p:sp>
        <p:nvSpPr>
          <p:cNvPr id="3" name="object 3"/>
          <p:cNvSpPr txBox="1"/>
          <p:nvPr/>
        </p:nvSpPr>
        <p:spPr>
          <a:xfrm>
            <a:off x="844549" y="1721063"/>
            <a:ext cx="5036185" cy="334010"/>
          </a:xfrm>
          <a:prstGeom prst="rect">
            <a:avLst/>
          </a:prstGeom>
        </p:spPr>
        <p:txBody>
          <a:bodyPr vert="horz" wrap="square" lIns="0" tIns="15240" rIns="0" bIns="0" rtlCol="0">
            <a:spAutoFit/>
          </a:bodyPr>
          <a:lstStyle/>
          <a:p>
            <a:pPr marL="12700">
              <a:lnSpc>
                <a:spcPct val="100000"/>
              </a:lnSpc>
              <a:spcBef>
                <a:spcPts val="120"/>
              </a:spcBef>
            </a:pPr>
            <a:r>
              <a:rPr sz="2000" b="1" spc="600">
                <a:solidFill>
                  <a:srgbClr val="70C7EF"/>
                </a:solidFill>
                <a:latin typeface="Trebuchet MS"/>
                <a:cs typeface="Trebuchet MS"/>
              </a:rPr>
              <a:t>CONCIERGE</a:t>
            </a:r>
            <a:endParaRPr sz="2000">
              <a:latin typeface="Trebuchet MS"/>
              <a:cs typeface="Trebuchet MS"/>
            </a:endParaRPr>
          </a:p>
        </p:txBody>
      </p:sp>
      <p:sp>
        <p:nvSpPr>
          <p:cNvPr id="4" name="object 4" descr="$PPTXTitle"/>
          <p:cNvSpPr txBox="1">
            <a:spLocks noGrp="1"/>
          </p:cNvSpPr>
          <p:nvPr>
            <p:ph type="title"/>
          </p:nvPr>
        </p:nvSpPr>
        <p:spPr>
          <a:xfrm>
            <a:off x="844549" y="2070349"/>
            <a:ext cx="16598900" cy="800219"/>
          </a:xfrm>
          <a:prstGeom prst="rect">
            <a:avLst/>
          </a:prstGeom>
        </p:spPr>
        <p:txBody>
          <a:bodyPr vert="horz" wrap="square" lIns="0" tIns="15240" rIns="0" bIns="0" rtlCol="0">
            <a:spAutoFit/>
          </a:bodyPr>
          <a:lstStyle/>
          <a:p>
            <a:pPr marL="12700">
              <a:lnSpc>
                <a:spcPct val="100000"/>
              </a:lnSpc>
              <a:spcBef>
                <a:spcPts val="120"/>
              </a:spcBef>
            </a:pPr>
            <a:r>
              <a:t>How it works</a:t>
            </a:r>
          </a:p>
        </p:txBody>
      </p:sp>
      <p:grpSp>
        <p:nvGrpSpPr>
          <p:cNvPr id="5" name="object 5"/>
          <p:cNvGrpSpPr/>
          <p:nvPr/>
        </p:nvGrpSpPr>
        <p:grpSpPr>
          <a:xfrm>
            <a:off x="857249" y="3438522"/>
            <a:ext cx="3771900" cy="3124200"/>
            <a:chOff x="857249" y="3438522"/>
            <a:chExt cx="3771900" cy="3124200"/>
          </a:xfrm>
        </p:grpSpPr>
        <p:pic>
          <p:nvPicPr>
            <p:cNvPr id="6" name="object 6"/>
            <p:cNvPicPr/>
            <p:nvPr/>
          </p:nvPicPr>
          <p:blipFill>
            <a:blip r:embed="rId2" cstate="print"/>
            <a:stretch>
              <a:fillRect/>
            </a:stretch>
          </p:blipFill>
          <p:spPr>
            <a:xfrm>
              <a:off x="857249" y="3438522"/>
              <a:ext cx="3771899" cy="3124199"/>
            </a:xfrm>
            <a:prstGeom prst="rect">
              <a:avLst/>
            </a:prstGeom>
          </p:spPr>
        </p:pic>
        <p:sp>
          <p:nvSpPr>
            <p:cNvPr id="7" name="object 7"/>
            <p:cNvSpPr/>
            <p:nvPr/>
          </p:nvSpPr>
          <p:spPr>
            <a:xfrm>
              <a:off x="857249" y="3438525"/>
              <a:ext cx="3771900" cy="3124200"/>
            </a:xfrm>
            <a:custGeom>
              <a:avLst/>
              <a:gdLst/>
              <a:ahLst/>
              <a:cxnLst/>
              <a:rect l="l" t="t" r="r" b="b"/>
              <a:pathLst>
                <a:path w="3771900" h="3124200">
                  <a:moveTo>
                    <a:pt x="3581399" y="3124199"/>
                  </a:moveTo>
                  <a:lnTo>
                    <a:pt x="190499" y="3124199"/>
                  </a:lnTo>
                  <a:lnTo>
                    <a:pt x="171733" y="3123293"/>
                  </a:lnTo>
                  <a:lnTo>
                    <a:pt x="117598" y="3109698"/>
                  </a:lnTo>
                  <a:lnTo>
                    <a:pt x="69706" y="3081031"/>
                  </a:lnTo>
                  <a:lnTo>
                    <a:pt x="32075" y="3039555"/>
                  </a:lnTo>
                  <a:lnTo>
                    <a:pt x="8156" y="2988916"/>
                  </a:lnTo>
                  <a:lnTo>
                    <a:pt x="0" y="2933699"/>
                  </a:lnTo>
                  <a:lnTo>
                    <a:pt x="0" y="190499"/>
                  </a:lnTo>
                  <a:lnTo>
                    <a:pt x="856" y="172761"/>
                  </a:lnTo>
                  <a:lnTo>
                    <a:pt x="906" y="171733"/>
                  </a:lnTo>
                  <a:lnTo>
                    <a:pt x="14500" y="117598"/>
                  </a:lnTo>
                  <a:lnTo>
                    <a:pt x="43167" y="69706"/>
                  </a:lnTo>
                  <a:lnTo>
                    <a:pt x="84643" y="32074"/>
                  </a:lnTo>
                  <a:lnTo>
                    <a:pt x="135283" y="8156"/>
                  </a:lnTo>
                  <a:lnTo>
                    <a:pt x="190499" y="0"/>
                  </a:lnTo>
                  <a:lnTo>
                    <a:pt x="3581399" y="0"/>
                  </a:lnTo>
                  <a:lnTo>
                    <a:pt x="3600165" y="906"/>
                  </a:lnTo>
                  <a:lnTo>
                    <a:pt x="3618571" y="3625"/>
                  </a:lnTo>
                  <a:lnTo>
                    <a:pt x="3636616" y="8156"/>
                  </a:lnTo>
                  <a:lnTo>
                    <a:pt x="3640430" y="9524"/>
                  </a:lnTo>
                  <a:lnTo>
                    <a:pt x="190499" y="9524"/>
                  </a:lnTo>
                  <a:lnTo>
                    <a:pt x="181609" y="9742"/>
                  </a:lnTo>
                  <a:lnTo>
                    <a:pt x="137965" y="17315"/>
                  </a:lnTo>
                  <a:lnTo>
                    <a:pt x="97468" y="35265"/>
                  </a:lnTo>
                  <a:lnTo>
                    <a:pt x="62531" y="62531"/>
                  </a:lnTo>
                  <a:lnTo>
                    <a:pt x="35265" y="97468"/>
                  </a:lnTo>
                  <a:lnTo>
                    <a:pt x="17315" y="137965"/>
                  </a:lnTo>
                  <a:lnTo>
                    <a:pt x="10521" y="171733"/>
                  </a:lnTo>
                  <a:lnTo>
                    <a:pt x="10394" y="172761"/>
                  </a:lnTo>
                  <a:lnTo>
                    <a:pt x="9742" y="181609"/>
                  </a:lnTo>
                  <a:lnTo>
                    <a:pt x="9524" y="190499"/>
                  </a:lnTo>
                  <a:lnTo>
                    <a:pt x="9524" y="2933699"/>
                  </a:lnTo>
                  <a:lnTo>
                    <a:pt x="14950" y="2977683"/>
                  </a:lnTo>
                  <a:lnTo>
                    <a:pt x="30892" y="3019011"/>
                  </a:lnTo>
                  <a:lnTo>
                    <a:pt x="56398" y="3055227"/>
                  </a:lnTo>
                  <a:lnTo>
                    <a:pt x="89955" y="3084174"/>
                  </a:lnTo>
                  <a:lnTo>
                    <a:pt x="129541" y="3104100"/>
                  </a:lnTo>
                  <a:lnTo>
                    <a:pt x="172761" y="3113805"/>
                  </a:lnTo>
                  <a:lnTo>
                    <a:pt x="190499" y="3114674"/>
                  </a:lnTo>
                  <a:lnTo>
                    <a:pt x="3640427" y="3114674"/>
                  </a:lnTo>
                  <a:lnTo>
                    <a:pt x="3636616" y="3116042"/>
                  </a:lnTo>
                  <a:lnTo>
                    <a:pt x="3618571" y="3120573"/>
                  </a:lnTo>
                  <a:lnTo>
                    <a:pt x="3600165" y="3123293"/>
                  </a:lnTo>
                  <a:lnTo>
                    <a:pt x="3581399" y="3124199"/>
                  </a:lnTo>
                  <a:close/>
                </a:path>
                <a:path w="3771900" h="3124200">
                  <a:moveTo>
                    <a:pt x="3640427" y="3114674"/>
                  </a:moveTo>
                  <a:lnTo>
                    <a:pt x="3581399" y="3114674"/>
                  </a:lnTo>
                  <a:lnTo>
                    <a:pt x="3590290" y="3114457"/>
                  </a:lnTo>
                  <a:lnTo>
                    <a:pt x="3599138" y="3113805"/>
                  </a:lnTo>
                  <a:lnTo>
                    <a:pt x="3642358" y="3104100"/>
                  </a:lnTo>
                  <a:lnTo>
                    <a:pt x="3681943" y="3084174"/>
                  </a:lnTo>
                  <a:lnTo>
                    <a:pt x="3715501" y="3055227"/>
                  </a:lnTo>
                  <a:lnTo>
                    <a:pt x="3741006" y="3019011"/>
                  </a:lnTo>
                  <a:lnTo>
                    <a:pt x="3756948" y="2977683"/>
                  </a:lnTo>
                  <a:lnTo>
                    <a:pt x="3762374" y="2933699"/>
                  </a:lnTo>
                  <a:lnTo>
                    <a:pt x="3762374" y="190499"/>
                  </a:lnTo>
                  <a:lnTo>
                    <a:pt x="3756948" y="146515"/>
                  </a:lnTo>
                  <a:lnTo>
                    <a:pt x="3741006" y="105187"/>
                  </a:lnTo>
                  <a:lnTo>
                    <a:pt x="3715501" y="68971"/>
                  </a:lnTo>
                  <a:lnTo>
                    <a:pt x="3681943" y="40024"/>
                  </a:lnTo>
                  <a:lnTo>
                    <a:pt x="3642358" y="20099"/>
                  </a:lnTo>
                  <a:lnTo>
                    <a:pt x="3599138" y="10394"/>
                  </a:lnTo>
                  <a:lnTo>
                    <a:pt x="3581399" y="9524"/>
                  </a:lnTo>
                  <a:lnTo>
                    <a:pt x="3640430" y="9524"/>
                  </a:lnTo>
                  <a:lnTo>
                    <a:pt x="3687255" y="32074"/>
                  </a:lnTo>
                  <a:lnTo>
                    <a:pt x="3728732" y="69706"/>
                  </a:lnTo>
                  <a:lnTo>
                    <a:pt x="3757398" y="117598"/>
                  </a:lnTo>
                  <a:lnTo>
                    <a:pt x="3770993" y="171733"/>
                  </a:lnTo>
                  <a:lnTo>
                    <a:pt x="3771899" y="2933699"/>
                  </a:lnTo>
                  <a:lnTo>
                    <a:pt x="3771042" y="2951438"/>
                  </a:lnTo>
                  <a:lnTo>
                    <a:pt x="3763742" y="2988916"/>
                  </a:lnTo>
                  <a:lnTo>
                    <a:pt x="3739824" y="3039555"/>
                  </a:lnTo>
                  <a:lnTo>
                    <a:pt x="3702192" y="3081031"/>
                  </a:lnTo>
                  <a:lnTo>
                    <a:pt x="3654300" y="3109698"/>
                  </a:lnTo>
                  <a:lnTo>
                    <a:pt x="3640427" y="3114674"/>
                  </a:lnTo>
                  <a:close/>
                </a:path>
              </a:pathLst>
            </a:custGeom>
            <a:solidFill>
              <a:srgbClr val="70C7EF">
                <a:alpha val="25099"/>
              </a:srgbClr>
            </a:solidFill>
          </p:spPr>
          <p:txBody>
            <a:bodyPr wrap="square" lIns="0" tIns="0" rIns="0" bIns="0" rtlCol="0"/>
            <a:lstStyle/>
            <a:p>
              <a:endParaRPr/>
            </a:p>
          </p:txBody>
        </p:sp>
        <p:sp>
          <p:nvSpPr>
            <p:cNvPr id="8" name="object 8"/>
            <p:cNvSpPr/>
            <p:nvPr/>
          </p:nvSpPr>
          <p:spPr>
            <a:xfrm>
              <a:off x="1185862" y="3805229"/>
              <a:ext cx="695325" cy="695325"/>
            </a:xfrm>
            <a:custGeom>
              <a:avLst/>
              <a:gdLst/>
              <a:ahLst/>
              <a:cxnLst/>
              <a:rect l="l" t="t" r="r" b="b"/>
              <a:pathLst>
                <a:path w="695325" h="695325">
                  <a:moveTo>
                    <a:pt x="695324" y="347662"/>
                  </a:moveTo>
                  <a:lnTo>
                    <a:pt x="692710" y="390219"/>
                  </a:lnTo>
                  <a:lnTo>
                    <a:pt x="684906" y="432133"/>
                  </a:lnTo>
                  <a:lnTo>
                    <a:pt x="672029" y="472774"/>
                  </a:lnTo>
                  <a:lnTo>
                    <a:pt x="654273" y="511559"/>
                  </a:lnTo>
                  <a:lnTo>
                    <a:pt x="631904" y="547842"/>
                  </a:lnTo>
                  <a:lnTo>
                    <a:pt x="605263" y="581136"/>
                  </a:lnTo>
                  <a:lnTo>
                    <a:pt x="574748" y="610907"/>
                  </a:lnTo>
                  <a:lnTo>
                    <a:pt x="540812" y="636727"/>
                  </a:lnTo>
                  <a:lnTo>
                    <a:pt x="503973" y="658200"/>
                  </a:lnTo>
                  <a:lnTo>
                    <a:pt x="464786" y="675006"/>
                  </a:lnTo>
                  <a:lnTo>
                    <a:pt x="423838" y="686882"/>
                  </a:lnTo>
                  <a:lnTo>
                    <a:pt x="381739" y="693667"/>
                  </a:lnTo>
                  <a:lnTo>
                    <a:pt x="347662" y="695324"/>
                  </a:lnTo>
                  <a:lnTo>
                    <a:pt x="339127" y="695220"/>
                  </a:lnTo>
                  <a:lnTo>
                    <a:pt x="296649" y="691575"/>
                  </a:lnTo>
                  <a:lnTo>
                    <a:pt x="254938" y="682738"/>
                  </a:lnTo>
                  <a:lnTo>
                    <a:pt x="214617" y="668854"/>
                  </a:lnTo>
                  <a:lnTo>
                    <a:pt x="176297" y="650145"/>
                  </a:lnTo>
                  <a:lnTo>
                    <a:pt x="140560" y="626904"/>
                  </a:lnTo>
                  <a:lnTo>
                    <a:pt x="107936" y="599451"/>
                  </a:lnTo>
                  <a:lnTo>
                    <a:pt x="78915" y="568223"/>
                  </a:lnTo>
                  <a:lnTo>
                    <a:pt x="53937" y="533640"/>
                  </a:lnTo>
                  <a:lnTo>
                    <a:pt x="33378" y="496307"/>
                  </a:lnTo>
                  <a:lnTo>
                    <a:pt x="17547" y="456708"/>
                  </a:lnTo>
                  <a:lnTo>
                    <a:pt x="6680" y="415470"/>
                  </a:lnTo>
                  <a:lnTo>
                    <a:pt x="941" y="373224"/>
                  </a:lnTo>
                  <a:lnTo>
                    <a:pt x="0" y="347662"/>
                  </a:lnTo>
                  <a:lnTo>
                    <a:pt x="104" y="339139"/>
                  </a:lnTo>
                  <a:lnTo>
                    <a:pt x="3762" y="296644"/>
                  </a:lnTo>
                  <a:lnTo>
                    <a:pt x="12592" y="254908"/>
                  </a:lnTo>
                  <a:lnTo>
                    <a:pt x="26464" y="214588"/>
                  </a:lnTo>
                  <a:lnTo>
                    <a:pt x="45166" y="176282"/>
                  </a:lnTo>
                  <a:lnTo>
                    <a:pt x="68417" y="140560"/>
                  </a:lnTo>
                  <a:lnTo>
                    <a:pt x="95867" y="107928"/>
                  </a:lnTo>
                  <a:lnTo>
                    <a:pt x="127107" y="78895"/>
                  </a:lnTo>
                  <a:lnTo>
                    <a:pt x="161665" y="53907"/>
                  </a:lnTo>
                  <a:lnTo>
                    <a:pt x="199017" y="33358"/>
                  </a:lnTo>
                  <a:lnTo>
                    <a:pt x="238604" y="17544"/>
                  </a:lnTo>
                  <a:lnTo>
                    <a:pt x="279836" y="6677"/>
                  </a:lnTo>
                  <a:lnTo>
                    <a:pt x="322089" y="944"/>
                  </a:lnTo>
                  <a:lnTo>
                    <a:pt x="347662" y="0"/>
                  </a:lnTo>
                  <a:lnTo>
                    <a:pt x="356197" y="105"/>
                  </a:lnTo>
                  <a:lnTo>
                    <a:pt x="398675" y="3773"/>
                  </a:lnTo>
                  <a:lnTo>
                    <a:pt x="440385" y="12605"/>
                  </a:lnTo>
                  <a:lnTo>
                    <a:pt x="480706" y="26431"/>
                  </a:lnTo>
                  <a:lnTo>
                    <a:pt x="519026" y="45149"/>
                  </a:lnTo>
                  <a:lnTo>
                    <a:pt x="554764" y="68399"/>
                  </a:lnTo>
                  <a:lnTo>
                    <a:pt x="587387" y="95854"/>
                  </a:lnTo>
                  <a:lnTo>
                    <a:pt x="616409" y="127120"/>
                  </a:lnTo>
                  <a:lnTo>
                    <a:pt x="641387" y="161661"/>
                  </a:lnTo>
                  <a:lnTo>
                    <a:pt x="661945" y="199008"/>
                  </a:lnTo>
                  <a:lnTo>
                    <a:pt x="677776" y="238589"/>
                  </a:lnTo>
                  <a:lnTo>
                    <a:pt x="688644" y="279815"/>
                  </a:lnTo>
                  <a:lnTo>
                    <a:pt x="694383" y="322103"/>
                  </a:lnTo>
                  <a:lnTo>
                    <a:pt x="695324" y="347662"/>
                  </a:lnTo>
                  <a:close/>
                </a:path>
              </a:pathLst>
            </a:custGeom>
            <a:ln w="28574">
              <a:solidFill>
                <a:srgbClr val="70C7EF"/>
              </a:solidFill>
            </a:ln>
          </p:spPr>
          <p:txBody>
            <a:bodyPr wrap="square" lIns="0" tIns="0" rIns="0" bIns="0" rtlCol="0"/>
            <a:lstStyle/>
            <a:p>
              <a:endParaRPr/>
            </a:p>
          </p:txBody>
        </p:sp>
      </p:grpSp>
      <p:sp>
        <p:nvSpPr>
          <p:cNvPr id="9" name="object 9"/>
          <p:cNvSpPr txBox="1"/>
          <p:nvPr/>
        </p:nvSpPr>
        <p:spPr>
          <a:xfrm>
            <a:off x="1435100" y="3930469"/>
            <a:ext cx="207645" cy="391795"/>
          </a:xfrm>
          <a:prstGeom prst="rect">
            <a:avLst/>
          </a:prstGeom>
        </p:spPr>
        <p:txBody>
          <a:bodyPr vert="horz" wrap="square" lIns="0" tIns="12700" rIns="0" bIns="0" rtlCol="0">
            <a:spAutoFit/>
          </a:bodyPr>
          <a:lstStyle/>
          <a:p>
            <a:pPr marL="12700">
              <a:lnSpc>
                <a:spcPct val="100000"/>
              </a:lnSpc>
              <a:spcBef>
                <a:spcPts val="100"/>
              </a:spcBef>
            </a:pPr>
            <a:r>
              <a:rPr sz="2400" b="1">
                <a:solidFill>
                  <a:srgbClr val="70C7EF"/>
                </a:solidFill>
                <a:latin typeface="Trebuchet MS"/>
                <a:cs typeface="Trebuchet MS"/>
              </a:rPr>
              <a:t>1</a:t>
            </a:r>
            <a:endParaRPr sz="2400">
              <a:latin typeface="Trebuchet MS"/>
              <a:cs typeface="Trebuchet MS"/>
            </a:endParaRPr>
          </a:p>
        </p:txBody>
      </p:sp>
      <p:sp>
        <p:nvSpPr>
          <p:cNvPr id="10" name="object 10"/>
          <p:cNvSpPr txBox="1"/>
          <p:nvPr/>
        </p:nvSpPr>
        <p:spPr>
          <a:xfrm>
            <a:off x="1158874" y="4654368"/>
            <a:ext cx="2335530" cy="391795"/>
          </a:xfrm>
          <a:prstGeom prst="rect">
            <a:avLst/>
          </a:prstGeom>
        </p:spPr>
        <p:txBody>
          <a:bodyPr vert="horz" wrap="square" lIns="0" tIns="12700" rIns="0" bIns="0" rtlCol="0" anchor="t">
            <a:spAutoFit/>
          </a:bodyPr>
          <a:lstStyle/>
          <a:p>
            <a:pPr marL="12700">
              <a:spcBef>
                <a:spcPts val="100"/>
              </a:spcBef>
            </a:pPr>
            <a:r>
              <a:rPr sz="2400" b="1">
                <a:solidFill>
                  <a:srgbClr val="FFFFFF"/>
                </a:solidFill>
                <a:latin typeface="Trebuchet MS"/>
                <a:cs typeface="Trebuchet MS"/>
              </a:rPr>
              <a:t>Pull</a:t>
            </a:r>
            <a:r>
              <a:rPr lang="en-US" sz="2400" b="1">
                <a:solidFill>
                  <a:srgbClr val="FFFFFF"/>
                </a:solidFill>
                <a:latin typeface="Trebuchet MS"/>
                <a:cs typeface="Trebuchet MS"/>
              </a:rPr>
              <a:t> Encounters</a:t>
            </a:r>
            <a:endParaRPr sz="2400">
              <a:latin typeface="Trebuchet MS"/>
              <a:cs typeface="Trebuchet MS"/>
            </a:endParaRPr>
          </a:p>
        </p:txBody>
      </p:sp>
      <p:sp>
        <p:nvSpPr>
          <p:cNvPr id="11" name="object 11"/>
          <p:cNvSpPr txBox="1"/>
          <p:nvPr/>
        </p:nvSpPr>
        <p:spPr>
          <a:xfrm>
            <a:off x="1158874" y="5187663"/>
            <a:ext cx="2786380" cy="1278170"/>
          </a:xfrm>
          <a:prstGeom prst="rect">
            <a:avLst/>
          </a:prstGeom>
        </p:spPr>
        <p:txBody>
          <a:bodyPr vert="horz" wrap="square" lIns="0" tIns="17145" rIns="0" bIns="0" rtlCol="0" anchor="t">
            <a:spAutoFit/>
          </a:bodyPr>
          <a:lstStyle/>
          <a:p>
            <a:pPr marL="12700" marR="5080">
              <a:lnSpc>
                <a:spcPct val="110000"/>
              </a:lnSpc>
              <a:spcBef>
                <a:spcPts val="135"/>
              </a:spcBef>
            </a:pPr>
            <a:r>
              <a:rPr sz="1850" b="0">
                <a:solidFill>
                  <a:srgbClr val="98ACC6"/>
                </a:solidFill>
                <a:latin typeface="Trebuchet MS"/>
                <a:cs typeface="Trebuchet MS"/>
              </a:rPr>
              <a:t>On your schedule. </a:t>
            </a:r>
            <a:r>
              <a:rPr lang="en-US" sz="1850" b="0">
                <a:solidFill>
                  <a:srgbClr val="98ACC6"/>
                </a:solidFill>
                <a:latin typeface="Trebuchet MS"/>
                <a:cs typeface="Trebuchet MS"/>
              </a:rPr>
              <a:t>No</a:t>
            </a:r>
            <a:r>
              <a:rPr sz="1850" b="0">
                <a:solidFill>
                  <a:srgbClr val="98ACC6"/>
                </a:solidFill>
                <a:latin typeface="Trebuchet MS"/>
                <a:cs typeface="Trebuchet MS"/>
              </a:rPr>
              <a:t> chasing, no email threads.</a:t>
            </a:r>
            <a:r>
              <a:rPr lang="en-US" sz="1850" b="0">
                <a:solidFill>
                  <a:srgbClr val="98ACC6"/>
                </a:solidFill>
                <a:latin typeface="Trebuchet MS"/>
                <a:cs typeface="Trebuchet MS"/>
              </a:rPr>
              <a:t> Or have </a:t>
            </a:r>
            <a:r>
              <a:rPr lang="en-US" sz="1850" b="0" err="1">
                <a:solidFill>
                  <a:srgbClr val="98ACC6"/>
                </a:solidFill>
                <a:latin typeface="Trebuchet MS"/>
                <a:cs typeface="Trebuchet MS"/>
              </a:rPr>
              <a:t>Medplace</a:t>
            </a:r>
            <a:r>
              <a:rPr lang="en-US" sz="1850" b="0">
                <a:solidFill>
                  <a:srgbClr val="98ACC6"/>
                </a:solidFill>
                <a:latin typeface="Trebuchet MS"/>
                <a:cs typeface="Trebuchet MS"/>
              </a:rPr>
              <a:t> pull for you.</a:t>
            </a:r>
            <a:endParaRPr sz="1850">
              <a:latin typeface="Trebuchet MS"/>
              <a:cs typeface="Trebuchet MS"/>
            </a:endParaRPr>
          </a:p>
        </p:txBody>
      </p:sp>
      <p:sp>
        <p:nvSpPr>
          <p:cNvPr id="12" name="object 12"/>
          <p:cNvSpPr txBox="1"/>
          <p:nvPr/>
        </p:nvSpPr>
        <p:spPr>
          <a:xfrm>
            <a:off x="4792364" y="4703698"/>
            <a:ext cx="157480" cy="549910"/>
          </a:xfrm>
          <a:prstGeom prst="rect">
            <a:avLst/>
          </a:prstGeom>
        </p:spPr>
        <p:txBody>
          <a:bodyPr vert="horz" wrap="square" lIns="0" tIns="17145" rIns="0" bIns="0" rtlCol="0">
            <a:spAutoFit/>
          </a:bodyPr>
          <a:lstStyle/>
          <a:p>
            <a:pPr marL="12700">
              <a:lnSpc>
                <a:spcPct val="100000"/>
              </a:lnSpc>
              <a:spcBef>
                <a:spcPts val="135"/>
              </a:spcBef>
            </a:pPr>
            <a:r>
              <a:rPr sz="3400" b="1">
                <a:solidFill>
                  <a:srgbClr val="70C7EF"/>
                </a:solidFill>
                <a:latin typeface="Trebuchet MS"/>
                <a:cs typeface="Trebuchet MS"/>
              </a:rPr>
              <a:t>›</a:t>
            </a:r>
            <a:endParaRPr sz="3400">
              <a:latin typeface="Trebuchet MS"/>
              <a:cs typeface="Trebuchet MS"/>
            </a:endParaRPr>
          </a:p>
        </p:txBody>
      </p:sp>
      <p:grpSp>
        <p:nvGrpSpPr>
          <p:cNvPr id="13" name="object 13"/>
          <p:cNvGrpSpPr/>
          <p:nvPr/>
        </p:nvGrpSpPr>
        <p:grpSpPr>
          <a:xfrm>
            <a:off x="5124449" y="3438522"/>
            <a:ext cx="3771900" cy="3124200"/>
            <a:chOff x="5124449" y="3438522"/>
            <a:chExt cx="3771900" cy="3124200"/>
          </a:xfrm>
        </p:grpSpPr>
        <p:pic>
          <p:nvPicPr>
            <p:cNvPr id="14" name="object 14"/>
            <p:cNvPicPr/>
            <p:nvPr/>
          </p:nvPicPr>
          <p:blipFill>
            <a:blip r:embed="rId3" cstate="print"/>
            <a:stretch>
              <a:fillRect/>
            </a:stretch>
          </p:blipFill>
          <p:spPr>
            <a:xfrm>
              <a:off x="5124449" y="3438522"/>
              <a:ext cx="3771899" cy="3124199"/>
            </a:xfrm>
            <a:prstGeom prst="rect">
              <a:avLst/>
            </a:prstGeom>
          </p:spPr>
        </p:pic>
        <p:sp>
          <p:nvSpPr>
            <p:cNvPr id="15" name="object 15"/>
            <p:cNvSpPr/>
            <p:nvPr/>
          </p:nvSpPr>
          <p:spPr>
            <a:xfrm>
              <a:off x="5124449" y="3438525"/>
              <a:ext cx="3771900" cy="3124200"/>
            </a:xfrm>
            <a:custGeom>
              <a:avLst/>
              <a:gdLst/>
              <a:ahLst/>
              <a:cxnLst/>
              <a:rect l="l" t="t" r="r" b="b"/>
              <a:pathLst>
                <a:path w="3771900" h="3124200">
                  <a:moveTo>
                    <a:pt x="3581399" y="3124199"/>
                  </a:moveTo>
                  <a:lnTo>
                    <a:pt x="190499" y="3124199"/>
                  </a:lnTo>
                  <a:lnTo>
                    <a:pt x="171733" y="3123293"/>
                  </a:lnTo>
                  <a:lnTo>
                    <a:pt x="117597" y="3109698"/>
                  </a:lnTo>
                  <a:lnTo>
                    <a:pt x="69706" y="3081031"/>
                  </a:lnTo>
                  <a:lnTo>
                    <a:pt x="32074" y="3039555"/>
                  </a:lnTo>
                  <a:lnTo>
                    <a:pt x="8156" y="2988916"/>
                  </a:lnTo>
                  <a:lnTo>
                    <a:pt x="0" y="2933699"/>
                  </a:lnTo>
                  <a:lnTo>
                    <a:pt x="0" y="190499"/>
                  </a:lnTo>
                  <a:lnTo>
                    <a:pt x="856" y="172761"/>
                  </a:lnTo>
                  <a:lnTo>
                    <a:pt x="906" y="171733"/>
                  </a:lnTo>
                  <a:lnTo>
                    <a:pt x="14500" y="117598"/>
                  </a:lnTo>
                  <a:lnTo>
                    <a:pt x="43166" y="69706"/>
                  </a:lnTo>
                  <a:lnTo>
                    <a:pt x="84643" y="32074"/>
                  </a:lnTo>
                  <a:lnTo>
                    <a:pt x="135282" y="8156"/>
                  </a:lnTo>
                  <a:lnTo>
                    <a:pt x="190499" y="0"/>
                  </a:lnTo>
                  <a:lnTo>
                    <a:pt x="3581399" y="0"/>
                  </a:lnTo>
                  <a:lnTo>
                    <a:pt x="3600165" y="906"/>
                  </a:lnTo>
                  <a:lnTo>
                    <a:pt x="3618571" y="3625"/>
                  </a:lnTo>
                  <a:lnTo>
                    <a:pt x="3636616" y="8156"/>
                  </a:lnTo>
                  <a:lnTo>
                    <a:pt x="3640430" y="9524"/>
                  </a:lnTo>
                  <a:lnTo>
                    <a:pt x="190499" y="9524"/>
                  </a:lnTo>
                  <a:lnTo>
                    <a:pt x="181609" y="9742"/>
                  </a:lnTo>
                  <a:lnTo>
                    <a:pt x="137965" y="17315"/>
                  </a:lnTo>
                  <a:lnTo>
                    <a:pt x="97468" y="35265"/>
                  </a:lnTo>
                  <a:lnTo>
                    <a:pt x="62531" y="62531"/>
                  </a:lnTo>
                  <a:lnTo>
                    <a:pt x="35265" y="97468"/>
                  </a:lnTo>
                  <a:lnTo>
                    <a:pt x="17315" y="137965"/>
                  </a:lnTo>
                  <a:lnTo>
                    <a:pt x="10521" y="171733"/>
                  </a:lnTo>
                  <a:lnTo>
                    <a:pt x="10394" y="172761"/>
                  </a:lnTo>
                  <a:lnTo>
                    <a:pt x="9742" y="181609"/>
                  </a:lnTo>
                  <a:lnTo>
                    <a:pt x="9524" y="190499"/>
                  </a:lnTo>
                  <a:lnTo>
                    <a:pt x="9524" y="2933699"/>
                  </a:lnTo>
                  <a:lnTo>
                    <a:pt x="14949" y="2977683"/>
                  </a:lnTo>
                  <a:lnTo>
                    <a:pt x="30892" y="3019011"/>
                  </a:lnTo>
                  <a:lnTo>
                    <a:pt x="56398" y="3055227"/>
                  </a:lnTo>
                  <a:lnTo>
                    <a:pt x="89955" y="3084174"/>
                  </a:lnTo>
                  <a:lnTo>
                    <a:pt x="129540" y="3104100"/>
                  </a:lnTo>
                  <a:lnTo>
                    <a:pt x="172761" y="3113805"/>
                  </a:lnTo>
                  <a:lnTo>
                    <a:pt x="190499" y="3114674"/>
                  </a:lnTo>
                  <a:lnTo>
                    <a:pt x="3640427" y="3114674"/>
                  </a:lnTo>
                  <a:lnTo>
                    <a:pt x="3636616" y="3116042"/>
                  </a:lnTo>
                  <a:lnTo>
                    <a:pt x="3618571" y="3120573"/>
                  </a:lnTo>
                  <a:lnTo>
                    <a:pt x="3600165" y="3123293"/>
                  </a:lnTo>
                  <a:lnTo>
                    <a:pt x="3581399" y="3124199"/>
                  </a:lnTo>
                  <a:close/>
                </a:path>
                <a:path w="3771900" h="3124200">
                  <a:moveTo>
                    <a:pt x="3640427" y="3114674"/>
                  </a:moveTo>
                  <a:lnTo>
                    <a:pt x="3581399" y="3114674"/>
                  </a:lnTo>
                  <a:lnTo>
                    <a:pt x="3590290" y="3114457"/>
                  </a:lnTo>
                  <a:lnTo>
                    <a:pt x="3599138" y="3113805"/>
                  </a:lnTo>
                  <a:lnTo>
                    <a:pt x="3642358" y="3104100"/>
                  </a:lnTo>
                  <a:lnTo>
                    <a:pt x="3681943" y="3084174"/>
                  </a:lnTo>
                  <a:lnTo>
                    <a:pt x="3715501" y="3055227"/>
                  </a:lnTo>
                  <a:lnTo>
                    <a:pt x="3741006" y="3019011"/>
                  </a:lnTo>
                  <a:lnTo>
                    <a:pt x="3756948" y="2977683"/>
                  </a:lnTo>
                  <a:lnTo>
                    <a:pt x="3762374" y="2933699"/>
                  </a:lnTo>
                  <a:lnTo>
                    <a:pt x="3762374" y="190499"/>
                  </a:lnTo>
                  <a:lnTo>
                    <a:pt x="3756948" y="146515"/>
                  </a:lnTo>
                  <a:lnTo>
                    <a:pt x="3741006" y="105187"/>
                  </a:lnTo>
                  <a:lnTo>
                    <a:pt x="3715501" y="68971"/>
                  </a:lnTo>
                  <a:lnTo>
                    <a:pt x="3681943" y="40024"/>
                  </a:lnTo>
                  <a:lnTo>
                    <a:pt x="3642358" y="20099"/>
                  </a:lnTo>
                  <a:lnTo>
                    <a:pt x="3599138" y="10394"/>
                  </a:lnTo>
                  <a:lnTo>
                    <a:pt x="3581399" y="9524"/>
                  </a:lnTo>
                  <a:lnTo>
                    <a:pt x="3640430" y="9524"/>
                  </a:lnTo>
                  <a:lnTo>
                    <a:pt x="3687255" y="32074"/>
                  </a:lnTo>
                  <a:lnTo>
                    <a:pt x="3728731" y="69706"/>
                  </a:lnTo>
                  <a:lnTo>
                    <a:pt x="3757398" y="117598"/>
                  </a:lnTo>
                  <a:lnTo>
                    <a:pt x="3770993" y="171733"/>
                  </a:lnTo>
                  <a:lnTo>
                    <a:pt x="3771899" y="2933699"/>
                  </a:lnTo>
                  <a:lnTo>
                    <a:pt x="3771042" y="2951438"/>
                  </a:lnTo>
                  <a:lnTo>
                    <a:pt x="3763742" y="2988916"/>
                  </a:lnTo>
                  <a:lnTo>
                    <a:pt x="3739823" y="3039555"/>
                  </a:lnTo>
                  <a:lnTo>
                    <a:pt x="3702192" y="3081031"/>
                  </a:lnTo>
                  <a:lnTo>
                    <a:pt x="3654300" y="3109698"/>
                  </a:lnTo>
                  <a:lnTo>
                    <a:pt x="3640427" y="3114674"/>
                  </a:lnTo>
                  <a:close/>
                </a:path>
              </a:pathLst>
            </a:custGeom>
            <a:solidFill>
              <a:srgbClr val="70C7EF">
                <a:alpha val="25099"/>
              </a:srgbClr>
            </a:solidFill>
          </p:spPr>
          <p:txBody>
            <a:bodyPr wrap="square" lIns="0" tIns="0" rIns="0" bIns="0" rtlCol="0"/>
            <a:lstStyle/>
            <a:p>
              <a:endParaRPr/>
            </a:p>
          </p:txBody>
        </p:sp>
        <p:sp>
          <p:nvSpPr>
            <p:cNvPr id="16" name="object 16"/>
            <p:cNvSpPr/>
            <p:nvPr/>
          </p:nvSpPr>
          <p:spPr>
            <a:xfrm>
              <a:off x="5453062" y="3805229"/>
              <a:ext cx="695325" cy="695325"/>
            </a:xfrm>
            <a:custGeom>
              <a:avLst/>
              <a:gdLst/>
              <a:ahLst/>
              <a:cxnLst/>
              <a:rect l="l" t="t" r="r" b="b"/>
              <a:pathLst>
                <a:path w="695325" h="695325">
                  <a:moveTo>
                    <a:pt x="695324" y="347662"/>
                  </a:moveTo>
                  <a:lnTo>
                    <a:pt x="692710" y="390219"/>
                  </a:lnTo>
                  <a:lnTo>
                    <a:pt x="684906" y="432133"/>
                  </a:lnTo>
                  <a:lnTo>
                    <a:pt x="672029" y="472774"/>
                  </a:lnTo>
                  <a:lnTo>
                    <a:pt x="654273" y="511559"/>
                  </a:lnTo>
                  <a:lnTo>
                    <a:pt x="631904" y="547842"/>
                  </a:lnTo>
                  <a:lnTo>
                    <a:pt x="605262" y="581136"/>
                  </a:lnTo>
                  <a:lnTo>
                    <a:pt x="574747" y="610907"/>
                  </a:lnTo>
                  <a:lnTo>
                    <a:pt x="540812" y="636727"/>
                  </a:lnTo>
                  <a:lnTo>
                    <a:pt x="503972" y="658200"/>
                  </a:lnTo>
                  <a:lnTo>
                    <a:pt x="464785" y="675006"/>
                  </a:lnTo>
                  <a:lnTo>
                    <a:pt x="423838" y="686882"/>
                  </a:lnTo>
                  <a:lnTo>
                    <a:pt x="381739" y="693667"/>
                  </a:lnTo>
                  <a:lnTo>
                    <a:pt x="347662" y="695324"/>
                  </a:lnTo>
                  <a:lnTo>
                    <a:pt x="339127" y="695220"/>
                  </a:lnTo>
                  <a:lnTo>
                    <a:pt x="296649" y="691575"/>
                  </a:lnTo>
                  <a:lnTo>
                    <a:pt x="254939" y="682738"/>
                  </a:lnTo>
                  <a:lnTo>
                    <a:pt x="214617" y="668854"/>
                  </a:lnTo>
                  <a:lnTo>
                    <a:pt x="176298" y="650145"/>
                  </a:lnTo>
                  <a:lnTo>
                    <a:pt x="140559" y="626904"/>
                  </a:lnTo>
                  <a:lnTo>
                    <a:pt x="107936" y="599451"/>
                  </a:lnTo>
                  <a:lnTo>
                    <a:pt x="78916" y="568223"/>
                  </a:lnTo>
                  <a:lnTo>
                    <a:pt x="53936" y="533640"/>
                  </a:lnTo>
                  <a:lnTo>
                    <a:pt x="33379" y="496307"/>
                  </a:lnTo>
                  <a:lnTo>
                    <a:pt x="17547" y="456708"/>
                  </a:lnTo>
                  <a:lnTo>
                    <a:pt x="6679" y="415470"/>
                  </a:lnTo>
                  <a:lnTo>
                    <a:pt x="941" y="373224"/>
                  </a:lnTo>
                  <a:lnTo>
                    <a:pt x="0" y="347662"/>
                  </a:lnTo>
                  <a:lnTo>
                    <a:pt x="104" y="339139"/>
                  </a:lnTo>
                  <a:lnTo>
                    <a:pt x="3762" y="296644"/>
                  </a:lnTo>
                  <a:lnTo>
                    <a:pt x="12592" y="254908"/>
                  </a:lnTo>
                  <a:lnTo>
                    <a:pt x="26464" y="214588"/>
                  </a:lnTo>
                  <a:lnTo>
                    <a:pt x="45167" y="176282"/>
                  </a:lnTo>
                  <a:lnTo>
                    <a:pt x="68417" y="140560"/>
                  </a:lnTo>
                  <a:lnTo>
                    <a:pt x="95867" y="107928"/>
                  </a:lnTo>
                  <a:lnTo>
                    <a:pt x="127107" y="78895"/>
                  </a:lnTo>
                  <a:lnTo>
                    <a:pt x="161666" y="53907"/>
                  </a:lnTo>
                  <a:lnTo>
                    <a:pt x="199017" y="33358"/>
                  </a:lnTo>
                  <a:lnTo>
                    <a:pt x="238604" y="17544"/>
                  </a:lnTo>
                  <a:lnTo>
                    <a:pt x="279836" y="6677"/>
                  </a:lnTo>
                  <a:lnTo>
                    <a:pt x="322089" y="944"/>
                  </a:lnTo>
                  <a:lnTo>
                    <a:pt x="347662" y="0"/>
                  </a:lnTo>
                  <a:lnTo>
                    <a:pt x="356196" y="105"/>
                  </a:lnTo>
                  <a:lnTo>
                    <a:pt x="398675" y="3773"/>
                  </a:lnTo>
                  <a:lnTo>
                    <a:pt x="440386" y="12605"/>
                  </a:lnTo>
                  <a:lnTo>
                    <a:pt x="480706" y="26431"/>
                  </a:lnTo>
                  <a:lnTo>
                    <a:pt x="519026" y="45149"/>
                  </a:lnTo>
                  <a:lnTo>
                    <a:pt x="554764" y="68399"/>
                  </a:lnTo>
                  <a:lnTo>
                    <a:pt x="587387" y="95854"/>
                  </a:lnTo>
                  <a:lnTo>
                    <a:pt x="616408" y="127120"/>
                  </a:lnTo>
                  <a:lnTo>
                    <a:pt x="641387" y="161661"/>
                  </a:lnTo>
                  <a:lnTo>
                    <a:pt x="661945" y="199008"/>
                  </a:lnTo>
                  <a:lnTo>
                    <a:pt x="677776" y="238589"/>
                  </a:lnTo>
                  <a:lnTo>
                    <a:pt x="688644" y="279815"/>
                  </a:lnTo>
                  <a:lnTo>
                    <a:pt x="694383" y="322103"/>
                  </a:lnTo>
                  <a:lnTo>
                    <a:pt x="695324" y="347662"/>
                  </a:lnTo>
                  <a:close/>
                </a:path>
              </a:pathLst>
            </a:custGeom>
            <a:ln w="28574">
              <a:solidFill>
                <a:srgbClr val="70C7EF"/>
              </a:solidFill>
            </a:ln>
          </p:spPr>
          <p:txBody>
            <a:bodyPr wrap="square" lIns="0" tIns="0" rIns="0" bIns="0" rtlCol="0"/>
            <a:lstStyle/>
            <a:p>
              <a:endParaRPr/>
            </a:p>
          </p:txBody>
        </p:sp>
      </p:grpSp>
      <p:sp>
        <p:nvSpPr>
          <p:cNvPr id="17" name="object 17"/>
          <p:cNvSpPr txBox="1"/>
          <p:nvPr/>
        </p:nvSpPr>
        <p:spPr>
          <a:xfrm>
            <a:off x="5700811" y="3930469"/>
            <a:ext cx="203200" cy="391795"/>
          </a:xfrm>
          <a:prstGeom prst="rect">
            <a:avLst/>
          </a:prstGeom>
        </p:spPr>
        <p:txBody>
          <a:bodyPr vert="horz" wrap="square" lIns="0" tIns="12700" rIns="0" bIns="0" rtlCol="0">
            <a:spAutoFit/>
          </a:bodyPr>
          <a:lstStyle/>
          <a:p>
            <a:pPr marL="12700">
              <a:lnSpc>
                <a:spcPct val="100000"/>
              </a:lnSpc>
              <a:spcBef>
                <a:spcPts val="100"/>
              </a:spcBef>
            </a:pPr>
            <a:r>
              <a:rPr sz="2400" b="1">
                <a:solidFill>
                  <a:srgbClr val="70C7EF"/>
                </a:solidFill>
                <a:latin typeface="Trebuchet MS"/>
                <a:cs typeface="Trebuchet MS"/>
              </a:rPr>
              <a:t>2</a:t>
            </a:r>
            <a:endParaRPr sz="2400">
              <a:latin typeface="Trebuchet MS"/>
              <a:cs typeface="Trebuchet MS"/>
            </a:endParaRPr>
          </a:p>
        </p:txBody>
      </p:sp>
      <p:sp>
        <p:nvSpPr>
          <p:cNvPr id="18" name="object 18"/>
          <p:cNvSpPr txBox="1"/>
          <p:nvPr/>
        </p:nvSpPr>
        <p:spPr>
          <a:xfrm>
            <a:off x="5424586" y="4654368"/>
            <a:ext cx="2329180" cy="391795"/>
          </a:xfrm>
          <a:prstGeom prst="rect">
            <a:avLst/>
          </a:prstGeom>
        </p:spPr>
        <p:txBody>
          <a:bodyPr vert="horz" wrap="square" lIns="0" tIns="12700" rIns="0" bIns="0" rtlCol="0" anchor="t">
            <a:spAutoFit/>
          </a:bodyPr>
          <a:lstStyle/>
          <a:p>
            <a:pPr marL="12700">
              <a:spcBef>
                <a:spcPts val="100"/>
              </a:spcBef>
            </a:pPr>
            <a:r>
              <a:rPr sz="2400" b="1">
                <a:solidFill>
                  <a:srgbClr val="FFFFFF"/>
                </a:solidFill>
                <a:latin typeface="Trebuchet MS"/>
                <a:cs typeface="Trebuchet MS"/>
              </a:rPr>
              <a:t>Pick</a:t>
            </a:r>
            <a:r>
              <a:rPr lang="en-US" sz="2400" b="1">
                <a:solidFill>
                  <a:srgbClr val="FFFFFF"/>
                </a:solidFill>
                <a:latin typeface="Trebuchet MS"/>
                <a:cs typeface="Trebuchet MS"/>
              </a:rPr>
              <a:t> an Expert</a:t>
            </a:r>
            <a:endParaRPr sz="2400">
              <a:latin typeface="Trebuchet MS"/>
              <a:cs typeface="Trebuchet MS"/>
            </a:endParaRPr>
          </a:p>
        </p:txBody>
      </p:sp>
      <p:sp>
        <p:nvSpPr>
          <p:cNvPr id="19" name="object 19"/>
          <p:cNvSpPr txBox="1"/>
          <p:nvPr/>
        </p:nvSpPr>
        <p:spPr>
          <a:xfrm>
            <a:off x="5424586" y="5187663"/>
            <a:ext cx="2253615" cy="933012"/>
          </a:xfrm>
          <a:prstGeom prst="rect">
            <a:avLst/>
          </a:prstGeom>
        </p:spPr>
        <p:txBody>
          <a:bodyPr vert="horz" wrap="square" lIns="0" tIns="17145" rIns="0" bIns="0" rtlCol="0">
            <a:spAutoFit/>
          </a:bodyPr>
          <a:lstStyle/>
          <a:p>
            <a:pPr marL="12700" marR="5080">
              <a:lnSpc>
                <a:spcPct val="110000"/>
              </a:lnSpc>
              <a:spcBef>
                <a:spcPts val="135"/>
              </a:spcBef>
            </a:pPr>
            <a:r>
              <a:rPr sz="1850" b="0">
                <a:solidFill>
                  <a:srgbClr val="98ACC6"/>
                </a:solidFill>
                <a:latin typeface="Trebuchet MS"/>
                <a:cs typeface="Trebuchet MS"/>
              </a:rPr>
              <a:t>Specialty-matched, conflict-screened. Read the CV first.</a:t>
            </a:r>
            <a:endParaRPr sz="1850">
              <a:latin typeface="Trebuchet MS"/>
              <a:cs typeface="Trebuchet MS"/>
            </a:endParaRPr>
          </a:p>
        </p:txBody>
      </p:sp>
      <p:sp>
        <p:nvSpPr>
          <p:cNvPr id="20" name="object 20"/>
          <p:cNvSpPr txBox="1"/>
          <p:nvPr/>
        </p:nvSpPr>
        <p:spPr>
          <a:xfrm>
            <a:off x="9058076" y="4703698"/>
            <a:ext cx="157480" cy="549910"/>
          </a:xfrm>
          <a:prstGeom prst="rect">
            <a:avLst/>
          </a:prstGeom>
        </p:spPr>
        <p:txBody>
          <a:bodyPr vert="horz" wrap="square" lIns="0" tIns="17145" rIns="0" bIns="0" rtlCol="0">
            <a:spAutoFit/>
          </a:bodyPr>
          <a:lstStyle/>
          <a:p>
            <a:pPr marL="12700">
              <a:lnSpc>
                <a:spcPct val="100000"/>
              </a:lnSpc>
              <a:spcBef>
                <a:spcPts val="135"/>
              </a:spcBef>
            </a:pPr>
            <a:r>
              <a:rPr sz="3400" b="1">
                <a:solidFill>
                  <a:srgbClr val="70C7EF"/>
                </a:solidFill>
                <a:latin typeface="Trebuchet MS"/>
                <a:cs typeface="Trebuchet MS"/>
              </a:rPr>
              <a:t>›</a:t>
            </a:r>
            <a:endParaRPr sz="3400">
              <a:latin typeface="Trebuchet MS"/>
              <a:cs typeface="Trebuchet MS"/>
            </a:endParaRPr>
          </a:p>
        </p:txBody>
      </p:sp>
      <p:grpSp>
        <p:nvGrpSpPr>
          <p:cNvPr id="21" name="object 21"/>
          <p:cNvGrpSpPr/>
          <p:nvPr/>
        </p:nvGrpSpPr>
        <p:grpSpPr>
          <a:xfrm>
            <a:off x="9391649" y="3438522"/>
            <a:ext cx="3771900" cy="3124200"/>
            <a:chOff x="9391649" y="3438522"/>
            <a:chExt cx="3771900" cy="3124200"/>
          </a:xfrm>
        </p:grpSpPr>
        <p:pic>
          <p:nvPicPr>
            <p:cNvPr id="22" name="object 22"/>
            <p:cNvPicPr/>
            <p:nvPr/>
          </p:nvPicPr>
          <p:blipFill>
            <a:blip r:embed="rId3" cstate="print"/>
            <a:stretch>
              <a:fillRect/>
            </a:stretch>
          </p:blipFill>
          <p:spPr>
            <a:xfrm>
              <a:off x="9391649" y="3438522"/>
              <a:ext cx="3771899" cy="3124199"/>
            </a:xfrm>
            <a:prstGeom prst="rect">
              <a:avLst/>
            </a:prstGeom>
          </p:spPr>
        </p:pic>
        <p:sp>
          <p:nvSpPr>
            <p:cNvPr id="23" name="object 23"/>
            <p:cNvSpPr/>
            <p:nvPr/>
          </p:nvSpPr>
          <p:spPr>
            <a:xfrm>
              <a:off x="9391650" y="3438525"/>
              <a:ext cx="3771900" cy="3124200"/>
            </a:xfrm>
            <a:custGeom>
              <a:avLst/>
              <a:gdLst/>
              <a:ahLst/>
              <a:cxnLst/>
              <a:rect l="l" t="t" r="r" b="b"/>
              <a:pathLst>
                <a:path w="3771900" h="3124200">
                  <a:moveTo>
                    <a:pt x="3581399" y="3124199"/>
                  </a:moveTo>
                  <a:lnTo>
                    <a:pt x="190499" y="3124199"/>
                  </a:lnTo>
                  <a:lnTo>
                    <a:pt x="171733" y="3123293"/>
                  </a:lnTo>
                  <a:lnTo>
                    <a:pt x="117597" y="3109698"/>
                  </a:lnTo>
                  <a:lnTo>
                    <a:pt x="69705" y="3081031"/>
                  </a:lnTo>
                  <a:lnTo>
                    <a:pt x="32073" y="3039555"/>
                  </a:lnTo>
                  <a:lnTo>
                    <a:pt x="8154" y="2988916"/>
                  </a:lnTo>
                  <a:lnTo>
                    <a:pt x="0" y="2933699"/>
                  </a:lnTo>
                  <a:lnTo>
                    <a:pt x="0" y="190499"/>
                  </a:lnTo>
                  <a:lnTo>
                    <a:pt x="855" y="172761"/>
                  </a:lnTo>
                  <a:lnTo>
                    <a:pt x="905" y="171733"/>
                  </a:lnTo>
                  <a:lnTo>
                    <a:pt x="14498" y="117598"/>
                  </a:lnTo>
                  <a:lnTo>
                    <a:pt x="43165" y="69706"/>
                  </a:lnTo>
                  <a:lnTo>
                    <a:pt x="84642" y="32074"/>
                  </a:lnTo>
                  <a:lnTo>
                    <a:pt x="135281" y="8156"/>
                  </a:lnTo>
                  <a:lnTo>
                    <a:pt x="190499" y="0"/>
                  </a:lnTo>
                  <a:lnTo>
                    <a:pt x="3581399" y="0"/>
                  </a:lnTo>
                  <a:lnTo>
                    <a:pt x="3600165" y="906"/>
                  </a:lnTo>
                  <a:lnTo>
                    <a:pt x="3618570" y="3625"/>
                  </a:lnTo>
                  <a:lnTo>
                    <a:pt x="3636615" y="8156"/>
                  </a:lnTo>
                  <a:lnTo>
                    <a:pt x="3640429" y="9524"/>
                  </a:lnTo>
                  <a:lnTo>
                    <a:pt x="190499" y="9524"/>
                  </a:lnTo>
                  <a:lnTo>
                    <a:pt x="181608" y="9742"/>
                  </a:lnTo>
                  <a:lnTo>
                    <a:pt x="137964" y="17315"/>
                  </a:lnTo>
                  <a:lnTo>
                    <a:pt x="97468" y="35265"/>
                  </a:lnTo>
                  <a:lnTo>
                    <a:pt x="62531" y="62531"/>
                  </a:lnTo>
                  <a:lnTo>
                    <a:pt x="35265" y="97468"/>
                  </a:lnTo>
                  <a:lnTo>
                    <a:pt x="17315" y="137965"/>
                  </a:lnTo>
                  <a:lnTo>
                    <a:pt x="10520" y="171733"/>
                  </a:lnTo>
                  <a:lnTo>
                    <a:pt x="10394" y="172761"/>
                  </a:lnTo>
                  <a:lnTo>
                    <a:pt x="9742" y="181609"/>
                  </a:lnTo>
                  <a:lnTo>
                    <a:pt x="9524" y="190499"/>
                  </a:lnTo>
                  <a:lnTo>
                    <a:pt x="9524" y="2933699"/>
                  </a:lnTo>
                  <a:lnTo>
                    <a:pt x="14949" y="2977683"/>
                  </a:lnTo>
                  <a:lnTo>
                    <a:pt x="30892" y="3019011"/>
                  </a:lnTo>
                  <a:lnTo>
                    <a:pt x="56398" y="3055227"/>
                  </a:lnTo>
                  <a:lnTo>
                    <a:pt x="89954" y="3084174"/>
                  </a:lnTo>
                  <a:lnTo>
                    <a:pt x="129540" y="3104100"/>
                  </a:lnTo>
                  <a:lnTo>
                    <a:pt x="172760" y="3113805"/>
                  </a:lnTo>
                  <a:lnTo>
                    <a:pt x="190499" y="3114674"/>
                  </a:lnTo>
                  <a:lnTo>
                    <a:pt x="3640427" y="3114674"/>
                  </a:lnTo>
                  <a:lnTo>
                    <a:pt x="3636615" y="3116042"/>
                  </a:lnTo>
                  <a:lnTo>
                    <a:pt x="3618570" y="3120573"/>
                  </a:lnTo>
                  <a:lnTo>
                    <a:pt x="3600165" y="3123293"/>
                  </a:lnTo>
                  <a:lnTo>
                    <a:pt x="3581399" y="3124199"/>
                  </a:lnTo>
                  <a:close/>
                </a:path>
                <a:path w="3771900" h="3124200">
                  <a:moveTo>
                    <a:pt x="3640427" y="3114674"/>
                  </a:moveTo>
                  <a:lnTo>
                    <a:pt x="3581399" y="3114674"/>
                  </a:lnTo>
                  <a:lnTo>
                    <a:pt x="3590290" y="3114457"/>
                  </a:lnTo>
                  <a:lnTo>
                    <a:pt x="3599138" y="3113805"/>
                  </a:lnTo>
                  <a:lnTo>
                    <a:pt x="3642358" y="3104100"/>
                  </a:lnTo>
                  <a:lnTo>
                    <a:pt x="3681943" y="3084174"/>
                  </a:lnTo>
                  <a:lnTo>
                    <a:pt x="3715501" y="3055227"/>
                  </a:lnTo>
                  <a:lnTo>
                    <a:pt x="3741006" y="3019011"/>
                  </a:lnTo>
                  <a:lnTo>
                    <a:pt x="3756948" y="2977683"/>
                  </a:lnTo>
                  <a:lnTo>
                    <a:pt x="3762374" y="2933699"/>
                  </a:lnTo>
                  <a:lnTo>
                    <a:pt x="3762374" y="190499"/>
                  </a:lnTo>
                  <a:lnTo>
                    <a:pt x="3756948" y="146515"/>
                  </a:lnTo>
                  <a:lnTo>
                    <a:pt x="3741006" y="105187"/>
                  </a:lnTo>
                  <a:lnTo>
                    <a:pt x="3715501" y="68971"/>
                  </a:lnTo>
                  <a:lnTo>
                    <a:pt x="3681943" y="40024"/>
                  </a:lnTo>
                  <a:lnTo>
                    <a:pt x="3642358" y="20099"/>
                  </a:lnTo>
                  <a:lnTo>
                    <a:pt x="3599138" y="10394"/>
                  </a:lnTo>
                  <a:lnTo>
                    <a:pt x="3581399" y="9524"/>
                  </a:lnTo>
                  <a:lnTo>
                    <a:pt x="3640429" y="9524"/>
                  </a:lnTo>
                  <a:lnTo>
                    <a:pt x="3687254" y="32074"/>
                  </a:lnTo>
                  <a:lnTo>
                    <a:pt x="3728731" y="69706"/>
                  </a:lnTo>
                  <a:lnTo>
                    <a:pt x="3757398" y="117598"/>
                  </a:lnTo>
                  <a:lnTo>
                    <a:pt x="3770992" y="171733"/>
                  </a:lnTo>
                  <a:lnTo>
                    <a:pt x="3771899" y="2933699"/>
                  </a:lnTo>
                  <a:lnTo>
                    <a:pt x="3771042" y="2951438"/>
                  </a:lnTo>
                  <a:lnTo>
                    <a:pt x="3763741" y="2988916"/>
                  </a:lnTo>
                  <a:lnTo>
                    <a:pt x="3739823" y="3039555"/>
                  </a:lnTo>
                  <a:lnTo>
                    <a:pt x="3702191" y="3081031"/>
                  </a:lnTo>
                  <a:lnTo>
                    <a:pt x="3654300" y="3109698"/>
                  </a:lnTo>
                  <a:lnTo>
                    <a:pt x="3640427" y="3114674"/>
                  </a:lnTo>
                  <a:close/>
                </a:path>
              </a:pathLst>
            </a:custGeom>
            <a:solidFill>
              <a:srgbClr val="70C7EF">
                <a:alpha val="25099"/>
              </a:srgbClr>
            </a:solidFill>
          </p:spPr>
          <p:txBody>
            <a:bodyPr wrap="square" lIns="0" tIns="0" rIns="0" bIns="0" rtlCol="0"/>
            <a:lstStyle/>
            <a:p>
              <a:endParaRPr/>
            </a:p>
          </p:txBody>
        </p:sp>
        <p:sp>
          <p:nvSpPr>
            <p:cNvPr id="24" name="object 24"/>
            <p:cNvSpPr/>
            <p:nvPr/>
          </p:nvSpPr>
          <p:spPr>
            <a:xfrm>
              <a:off x="9720261" y="3805229"/>
              <a:ext cx="695325" cy="695325"/>
            </a:xfrm>
            <a:custGeom>
              <a:avLst/>
              <a:gdLst/>
              <a:ahLst/>
              <a:cxnLst/>
              <a:rect l="l" t="t" r="r" b="b"/>
              <a:pathLst>
                <a:path w="695325" h="695325">
                  <a:moveTo>
                    <a:pt x="695324" y="347662"/>
                  </a:moveTo>
                  <a:lnTo>
                    <a:pt x="692710" y="390219"/>
                  </a:lnTo>
                  <a:lnTo>
                    <a:pt x="684906" y="432133"/>
                  </a:lnTo>
                  <a:lnTo>
                    <a:pt x="672029" y="472774"/>
                  </a:lnTo>
                  <a:lnTo>
                    <a:pt x="654272" y="511559"/>
                  </a:lnTo>
                  <a:lnTo>
                    <a:pt x="631902" y="547842"/>
                  </a:lnTo>
                  <a:lnTo>
                    <a:pt x="605261" y="581136"/>
                  </a:lnTo>
                  <a:lnTo>
                    <a:pt x="574748" y="610907"/>
                  </a:lnTo>
                  <a:lnTo>
                    <a:pt x="540812" y="636727"/>
                  </a:lnTo>
                  <a:lnTo>
                    <a:pt x="503972" y="658200"/>
                  </a:lnTo>
                  <a:lnTo>
                    <a:pt x="464784" y="675006"/>
                  </a:lnTo>
                  <a:lnTo>
                    <a:pt x="423836" y="686882"/>
                  </a:lnTo>
                  <a:lnTo>
                    <a:pt x="381738" y="693667"/>
                  </a:lnTo>
                  <a:lnTo>
                    <a:pt x="347662" y="695324"/>
                  </a:lnTo>
                  <a:lnTo>
                    <a:pt x="339127" y="695220"/>
                  </a:lnTo>
                  <a:lnTo>
                    <a:pt x="296650" y="691575"/>
                  </a:lnTo>
                  <a:lnTo>
                    <a:pt x="254938" y="682738"/>
                  </a:lnTo>
                  <a:lnTo>
                    <a:pt x="214617" y="668854"/>
                  </a:lnTo>
                  <a:lnTo>
                    <a:pt x="176298" y="650145"/>
                  </a:lnTo>
                  <a:lnTo>
                    <a:pt x="140560" y="626904"/>
                  </a:lnTo>
                  <a:lnTo>
                    <a:pt x="107936" y="599451"/>
                  </a:lnTo>
                  <a:lnTo>
                    <a:pt x="78916" y="568223"/>
                  </a:lnTo>
                  <a:lnTo>
                    <a:pt x="53936" y="533640"/>
                  </a:lnTo>
                  <a:lnTo>
                    <a:pt x="33378" y="496307"/>
                  </a:lnTo>
                  <a:lnTo>
                    <a:pt x="17547" y="456708"/>
                  </a:lnTo>
                  <a:lnTo>
                    <a:pt x="6679" y="415470"/>
                  </a:lnTo>
                  <a:lnTo>
                    <a:pt x="941" y="373224"/>
                  </a:lnTo>
                  <a:lnTo>
                    <a:pt x="0" y="347662"/>
                  </a:lnTo>
                  <a:lnTo>
                    <a:pt x="104" y="339139"/>
                  </a:lnTo>
                  <a:lnTo>
                    <a:pt x="3762" y="296644"/>
                  </a:lnTo>
                  <a:lnTo>
                    <a:pt x="12592" y="254908"/>
                  </a:lnTo>
                  <a:lnTo>
                    <a:pt x="26462" y="214588"/>
                  </a:lnTo>
                  <a:lnTo>
                    <a:pt x="45166" y="176282"/>
                  </a:lnTo>
                  <a:lnTo>
                    <a:pt x="68416" y="140560"/>
                  </a:lnTo>
                  <a:lnTo>
                    <a:pt x="95866" y="107928"/>
                  </a:lnTo>
                  <a:lnTo>
                    <a:pt x="127107" y="78895"/>
                  </a:lnTo>
                  <a:lnTo>
                    <a:pt x="161665" y="53907"/>
                  </a:lnTo>
                  <a:lnTo>
                    <a:pt x="199017" y="33358"/>
                  </a:lnTo>
                  <a:lnTo>
                    <a:pt x="238603" y="17544"/>
                  </a:lnTo>
                  <a:lnTo>
                    <a:pt x="279836" y="6677"/>
                  </a:lnTo>
                  <a:lnTo>
                    <a:pt x="322089" y="944"/>
                  </a:lnTo>
                  <a:lnTo>
                    <a:pt x="347662" y="0"/>
                  </a:lnTo>
                  <a:lnTo>
                    <a:pt x="356197" y="105"/>
                  </a:lnTo>
                  <a:lnTo>
                    <a:pt x="398674" y="3773"/>
                  </a:lnTo>
                  <a:lnTo>
                    <a:pt x="440384" y="12605"/>
                  </a:lnTo>
                  <a:lnTo>
                    <a:pt x="480705" y="26431"/>
                  </a:lnTo>
                  <a:lnTo>
                    <a:pt x="519026" y="45149"/>
                  </a:lnTo>
                  <a:lnTo>
                    <a:pt x="554764" y="68399"/>
                  </a:lnTo>
                  <a:lnTo>
                    <a:pt x="587387" y="95854"/>
                  </a:lnTo>
                  <a:lnTo>
                    <a:pt x="616408" y="127120"/>
                  </a:lnTo>
                  <a:lnTo>
                    <a:pt x="641386" y="161661"/>
                  </a:lnTo>
                  <a:lnTo>
                    <a:pt x="661945" y="199008"/>
                  </a:lnTo>
                  <a:lnTo>
                    <a:pt x="677777" y="238589"/>
                  </a:lnTo>
                  <a:lnTo>
                    <a:pt x="688643" y="279815"/>
                  </a:lnTo>
                  <a:lnTo>
                    <a:pt x="694383" y="322103"/>
                  </a:lnTo>
                  <a:lnTo>
                    <a:pt x="695324" y="347662"/>
                  </a:lnTo>
                  <a:close/>
                </a:path>
              </a:pathLst>
            </a:custGeom>
            <a:ln w="28574">
              <a:solidFill>
                <a:srgbClr val="70C7EF"/>
              </a:solidFill>
            </a:ln>
          </p:spPr>
          <p:txBody>
            <a:bodyPr wrap="square" lIns="0" tIns="0" rIns="0" bIns="0" rtlCol="0"/>
            <a:lstStyle/>
            <a:p>
              <a:endParaRPr/>
            </a:p>
          </p:txBody>
        </p:sp>
      </p:grpSp>
      <p:sp>
        <p:nvSpPr>
          <p:cNvPr id="25" name="object 25"/>
          <p:cNvSpPr txBox="1"/>
          <p:nvPr/>
        </p:nvSpPr>
        <p:spPr>
          <a:xfrm>
            <a:off x="9966524" y="3930469"/>
            <a:ext cx="199390" cy="391795"/>
          </a:xfrm>
          <a:prstGeom prst="rect">
            <a:avLst/>
          </a:prstGeom>
        </p:spPr>
        <p:txBody>
          <a:bodyPr vert="horz" wrap="square" lIns="0" tIns="12700" rIns="0" bIns="0" rtlCol="0">
            <a:spAutoFit/>
          </a:bodyPr>
          <a:lstStyle/>
          <a:p>
            <a:pPr marL="12700">
              <a:lnSpc>
                <a:spcPct val="100000"/>
              </a:lnSpc>
              <a:spcBef>
                <a:spcPts val="100"/>
              </a:spcBef>
            </a:pPr>
            <a:r>
              <a:rPr sz="2400" b="1">
                <a:solidFill>
                  <a:srgbClr val="70C7EF"/>
                </a:solidFill>
                <a:latin typeface="Trebuchet MS"/>
                <a:cs typeface="Trebuchet MS"/>
              </a:rPr>
              <a:t>3</a:t>
            </a:r>
            <a:endParaRPr sz="2400">
              <a:latin typeface="Trebuchet MS"/>
              <a:cs typeface="Trebuchet MS"/>
            </a:endParaRPr>
          </a:p>
        </p:txBody>
      </p:sp>
      <p:sp>
        <p:nvSpPr>
          <p:cNvPr id="26" name="object 26"/>
          <p:cNvSpPr txBox="1"/>
          <p:nvPr/>
        </p:nvSpPr>
        <p:spPr>
          <a:xfrm>
            <a:off x="9690297" y="4654368"/>
            <a:ext cx="1196975" cy="391795"/>
          </a:xfrm>
          <a:prstGeom prst="rect">
            <a:avLst/>
          </a:prstGeom>
        </p:spPr>
        <p:txBody>
          <a:bodyPr vert="horz" wrap="square" lIns="0" tIns="12700" rIns="0" bIns="0" rtlCol="0" anchor="t">
            <a:spAutoFit/>
          </a:bodyPr>
          <a:lstStyle/>
          <a:p>
            <a:pPr marL="12700">
              <a:lnSpc>
                <a:spcPct val="100000"/>
              </a:lnSpc>
              <a:spcBef>
                <a:spcPts val="100"/>
              </a:spcBef>
            </a:pPr>
            <a:r>
              <a:rPr lang="en-US" sz="2400" b="1">
                <a:solidFill>
                  <a:srgbClr val="FFFFFF"/>
                </a:solidFill>
                <a:latin typeface="Trebuchet MS"/>
                <a:cs typeface="Trebuchet MS"/>
              </a:rPr>
              <a:t>Scoring</a:t>
            </a:r>
            <a:endParaRPr sz="2400">
              <a:latin typeface="Trebuchet MS"/>
              <a:cs typeface="Trebuchet MS"/>
            </a:endParaRPr>
          </a:p>
        </p:txBody>
      </p:sp>
      <p:sp>
        <p:nvSpPr>
          <p:cNvPr id="27" name="object 27"/>
          <p:cNvSpPr txBox="1"/>
          <p:nvPr/>
        </p:nvSpPr>
        <p:spPr>
          <a:xfrm>
            <a:off x="9690297" y="5187663"/>
            <a:ext cx="2351405" cy="933012"/>
          </a:xfrm>
          <a:prstGeom prst="rect">
            <a:avLst/>
          </a:prstGeom>
        </p:spPr>
        <p:txBody>
          <a:bodyPr vert="horz" wrap="square" lIns="0" tIns="17145" rIns="0" bIns="0" rtlCol="0">
            <a:spAutoFit/>
          </a:bodyPr>
          <a:lstStyle/>
          <a:p>
            <a:pPr marL="12700" marR="5080">
              <a:lnSpc>
                <a:spcPct val="110000"/>
              </a:lnSpc>
              <a:spcBef>
                <a:spcPts val="135"/>
              </a:spcBef>
            </a:pPr>
            <a:r>
              <a:rPr sz="1850" b="0">
                <a:solidFill>
                  <a:srgbClr val="98ACC6"/>
                </a:solidFill>
                <a:latin typeface="Trebuchet MS"/>
                <a:cs typeface="Trebuchet MS"/>
              </a:rPr>
              <a:t>Scored against a template built around your requirements.</a:t>
            </a:r>
            <a:endParaRPr sz="1850">
              <a:latin typeface="Trebuchet MS"/>
              <a:cs typeface="Trebuchet MS"/>
            </a:endParaRPr>
          </a:p>
        </p:txBody>
      </p:sp>
      <p:sp>
        <p:nvSpPr>
          <p:cNvPr id="28" name="object 28"/>
          <p:cNvSpPr txBox="1"/>
          <p:nvPr/>
        </p:nvSpPr>
        <p:spPr>
          <a:xfrm>
            <a:off x="13323788" y="4703698"/>
            <a:ext cx="157480" cy="549910"/>
          </a:xfrm>
          <a:prstGeom prst="rect">
            <a:avLst/>
          </a:prstGeom>
        </p:spPr>
        <p:txBody>
          <a:bodyPr vert="horz" wrap="square" lIns="0" tIns="17145" rIns="0" bIns="0" rtlCol="0">
            <a:spAutoFit/>
          </a:bodyPr>
          <a:lstStyle/>
          <a:p>
            <a:pPr marL="12700">
              <a:lnSpc>
                <a:spcPct val="100000"/>
              </a:lnSpc>
              <a:spcBef>
                <a:spcPts val="135"/>
              </a:spcBef>
            </a:pPr>
            <a:r>
              <a:rPr sz="3400" b="1">
                <a:solidFill>
                  <a:srgbClr val="70C7EF"/>
                </a:solidFill>
                <a:latin typeface="Trebuchet MS"/>
                <a:cs typeface="Trebuchet MS"/>
              </a:rPr>
              <a:t>›</a:t>
            </a:r>
            <a:endParaRPr sz="3400">
              <a:latin typeface="Trebuchet MS"/>
              <a:cs typeface="Trebuchet MS"/>
            </a:endParaRPr>
          </a:p>
        </p:txBody>
      </p:sp>
      <p:grpSp>
        <p:nvGrpSpPr>
          <p:cNvPr id="29" name="object 29"/>
          <p:cNvGrpSpPr/>
          <p:nvPr/>
        </p:nvGrpSpPr>
        <p:grpSpPr>
          <a:xfrm>
            <a:off x="13658848" y="3438522"/>
            <a:ext cx="3771900" cy="3124200"/>
            <a:chOff x="13658848" y="3438522"/>
            <a:chExt cx="3771900" cy="3124200"/>
          </a:xfrm>
        </p:grpSpPr>
        <p:pic>
          <p:nvPicPr>
            <p:cNvPr id="30" name="object 30"/>
            <p:cNvPicPr/>
            <p:nvPr/>
          </p:nvPicPr>
          <p:blipFill>
            <a:blip r:embed="rId4" cstate="print"/>
            <a:stretch>
              <a:fillRect/>
            </a:stretch>
          </p:blipFill>
          <p:spPr>
            <a:xfrm>
              <a:off x="13658848" y="3438522"/>
              <a:ext cx="3771899" cy="3124199"/>
            </a:xfrm>
            <a:prstGeom prst="rect">
              <a:avLst/>
            </a:prstGeom>
          </p:spPr>
        </p:pic>
        <p:sp>
          <p:nvSpPr>
            <p:cNvPr id="31" name="object 31"/>
            <p:cNvSpPr/>
            <p:nvPr/>
          </p:nvSpPr>
          <p:spPr>
            <a:xfrm>
              <a:off x="13658848" y="3438525"/>
              <a:ext cx="3771900" cy="3124200"/>
            </a:xfrm>
            <a:custGeom>
              <a:avLst/>
              <a:gdLst/>
              <a:ahLst/>
              <a:cxnLst/>
              <a:rect l="l" t="t" r="r" b="b"/>
              <a:pathLst>
                <a:path w="3771900" h="3124200">
                  <a:moveTo>
                    <a:pt x="3581399" y="3124199"/>
                  </a:moveTo>
                  <a:lnTo>
                    <a:pt x="190499" y="3124199"/>
                  </a:lnTo>
                  <a:lnTo>
                    <a:pt x="171732" y="3123293"/>
                  </a:lnTo>
                  <a:lnTo>
                    <a:pt x="117597" y="3109698"/>
                  </a:lnTo>
                  <a:lnTo>
                    <a:pt x="69705" y="3081031"/>
                  </a:lnTo>
                  <a:lnTo>
                    <a:pt x="32073" y="3039555"/>
                  </a:lnTo>
                  <a:lnTo>
                    <a:pt x="8155" y="2988916"/>
                  </a:lnTo>
                  <a:lnTo>
                    <a:pt x="0" y="2933699"/>
                  </a:lnTo>
                  <a:lnTo>
                    <a:pt x="0" y="190499"/>
                  </a:lnTo>
                  <a:lnTo>
                    <a:pt x="855" y="172761"/>
                  </a:lnTo>
                  <a:lnTo>
                    <a:pt x="905" y="171733"/>
                  </a:lnTo>
                  <a:lnTo>
                    <a:pt x="14498" y="117598"/>
                  </a:lnTo>
                  <a:lnTo>
                    <a:pt x="43166" y="69706"/>
                  </a:lnTo>
                  <a:lnTo>
                    <a:pt x="84642" y="32074"/>
                  </a:lnTo>
                  <a:lnTo>
                    <a:pt x="135281" y="8156"/>
                  </a:lnTo>
                  <a:lnTo>
                    <a:pt x="190499" y="0"/>
                  </a:lnTo>
                  <a:lnTo>
                    <a:pt x="3581399" y="0"/>
                  </a:lnTo>
                  <a:lnTo>
                    <a:pt x="3600165" y="906"/>
                  </a:lnTo>
                  <a:lnTo>
                    <a:pt x="3618570" y="3625"/>
                  </a:lnTo>
                  <a:lnTo>
                    <a:pt x="3636615" y="8156"/>
                  </a:lnTo>
                  <a:lnTo>
                    <a:pt x="3640429" y="9524"/>
                  </a:lnTo>
                  <a:lnTo>
                    <a:pt x="190499" y="9524"/>
                  </a:lnTo>
                  <a:lnTo>
                    <a:pt x="181608" y="9742"/>
                  </a:lnTo>
                  <a:lnTo>
                    <a:pt x="137964" y="17315"/>
                  </a:lnTo>
                  <a:lnTo>
                    <a:pt x="97468" y="35265"/>
                  </a:lnTo>
                  <a:lnTo>
                    <a:pt x="62531" y="62531"/>
                  </a:lnTo>
                  <a:lnTo>
                    <a:pt x="35265" y="97468"/>
                  </a:lnTo>
                  <a:lnTo>
                    <a:pt x="17315" y="137965"/>
                  </a:lnTo>
                  <a:lnTo>
                    <a:pt x="9742" y="181609"/>
                  </a:lnTo>
                  <a:lnTo>
                    <a:pt x="9524" y="190499"/>
                  </a:lnTo>
                  <a:lnTo>
                    <a:pt x="9524" y="2933699"/>
                  </a:lnTo>
                  <a:lnTo>
                    <a:pt x="14949" y="2977683"/>
                  </a:lnTo>
                  <a:lnTo>
                    <a:pt x="30892" y="3019011"/>
                  </a:lnTo>
                  <a:lnTo>
                    <a:pt x="56397" y="3055227"/>
                  </a:lnTo>
                  <a:lnTo>
                    <a:pt x="89954" y="3084174"/>
                  </a:lnTo>
                  <a:lnTo>
                    <a:pt x="129540" y="3104100"/>
                  </a:lnTo>
                  <a:lnTo>
                    <a:pt x="172760" y="3113805"/>
                  </a:lnTo>
                  <a:lnTo>
                    <a:pt x="190499" y="3114674"/>
                  </a:lnTo>
                  <a:lnTo>
                    <a:pt x="3640426" y="3114674"/>
                  </a:lnTo>
                  <a:lnTo>
                    <a:pt x="3636615" y="3116042"/>
                  </a:lnTo>
                  <a:lnTo>
                    <a:pt x="3618570" y="3120573"/>
                  </a:lnTo>
                  <a:lnTo>
                    <a:pt x="3600165" y="3123293"/>
                  </a:lnTo>
                  <a:lnTo>
                    <a:pt x="3581399" y="3124199"/>
                  </a:lnTo>
                  <a:close/>
                </a:path>
                <a:path w="3771900" h="3124200">
                  <a:moveTo>
                    <a:pt x="3640426" y="3114674"/>
                  </a:moveTo>
                  <a:lnTo>
                    <a:pt x="3581399" y="3114674"/>
                  </a:lnTo>
                  <a:lnTo>
                    <a:pt x="3590290" y="3114457"/>
                  </a:lnTo>
                  <a:lnTo>
                    <a:pt x="3599138" y="3113805"/>
                  </a:lnTo>
                  <a:lnTo>
                    <a:pt x="3642358" y="3104100"/>
                  </a:lnTo>
                  <a:lnTo>
                    <a:pt x="3681943" y="3084174"/>
                  </a:lnTo>
                  <a:lnTo>
                    <a:pt x="3715501" y="3055227"/>
                  </a:lnTo>
                  <a:lnTo>
                    <a:pt x="3741006" y="3019011"/>
                  </a:lnTo>
                  <a:lnTo>
                    <a:pt x="3756948" y="2977683"/>
                  </a:lnTo>
                  <a:lnTo>
                    <a:pt x="3761378" y="2952465"/>
                  </a:lnTo>
                  <a:lnTo>
                    <a:pt x="3761504" y="2951438"/>
                  </a:lnTo>
                  <a:lnTo>
                    <a:pt x="3762157" y="2942590"/>
                  </a:lnTo>
                  <a:lnTo>
                    <a:pt x="3762374" y="2933699"/>
                  </a:lnTo>
                  <a:lnTo>
                    <a:pt x="3762374" y="190499"/>
                  </a:lnTo>
                  <a:lnTo>
                    <a:pt x="3756948" y="146515"/>
                  </a:lnTo>
                  <a:lnTo>
                    <a:pt x="3741006" y="105187"/>
                  </a:lnTo>
                  <a:lnTo>
                    <a:pt x="3715501" y="68971"/>
                  </a:lnTo>
                  <a:lnTo>
                    <a:pt x="3681943" y="40024"/>
                  </a:lnTo>
                  <a:lnTo>
                    <a:pt x="3642358" y="20099"/>
                  </a:lnTo>
                  <a:lnTo>
                    <a:pt x="3599138" y="10394"/>
                  </a:lnTo>
                  <a:lnTo>
                    <a:pt x="3581399" y="9524"/>
                  </a:lnTo>
                  <a:lnTo>
                    <a:pt x="3640429" y="9524"/>
                  </a:lnTo>
                  <a:lnTo>
                    <a:pt x="3687253" y="32074"/>
                  </a:lnTo>
                  <a:lnTo>
                    <a:pt x="3728731" y="69706"/>
                  </a:lnTo>
                  <a:lnTo>
                    <a:pt x="3757398" y="117598"/>
                  </a:lnTo>
                  <a:lnTo>
                    <a:pt x="3770992" y="171733"/>
                  </a:lnTo>
                  <a:lnTo>
                    <a:pt x="3771899" y="2933699"/>
                  </a:lnTo>
                  <a:lnTo>
                    <a:pt x="3771042" y="2951438"/>
                  </a:lnTo>
                  <a:lnTo>
                    <a:pt x="3763741" y="2988916"/>
                  </a:lnTo>
                  <a:lnTo>
                    <a:pt x="3739823" y="3039555"/>
                  </a:lnTo>
                  <a:lnTo>
                    <a:pt x="3702191" y="3081031"/>
                  </a:lnTo>
                  <a:lnTo>
                    <a:pt x="3654298" y="3109698"/>
                  </a:lnTo>
                  <a:lnTo>
                    <a:pt x="3640426" y="3114674"/>
                  </a:lnTo>
                  <a:close/>
                </a:path>
              </a:pathLst>
            </a:custGeom>
            <a:solidFill>
              <a:srgbClr val="70C7EF">
                <a:alpha val="45098"/>
              </a:srgbClr>
            </a:solidFill>
          </p:spPr>
          <p:txBody>
            <a:bodyPr wrap="square" lIns="0" tIns="0" rIns="0" bIns="0" rtlCol="0"/>
            <a:lstStyle/>
            <a:p>
              <a:endParaRPr/>
            </a:p>
          </p:txBody>
        </p:sp>
        <p:sp>
          <p:nvSpPr>
            <p:cNvPr id="32" name="object 32"/>
            <p:cNvSpPr/>
            <p:nvPr/>
          </p:nvSpPr>
          <p:spPr>
            <a:xfrm>
              <a:off x="13973173" y="3790942"/>
              <a:ext cx="666750" cy="666750"/>
            </a:xfrm>
            <a:custGeom>
              <a:avLst/>
              <a:gdLst/>
              <a:ahLst/>
              <a:cxnLst/>
              <a:rect l="l" t="t" r="r" b="b"/>
              <a:pathLst>
                <a:path w="666750" h="666750">
                  <a:moveTo>
                    <a:pt x="333374" y="666749"/>
                  </a:moveTo>
                  <a:lnTo>
                    <a:pt x="292563" y="664235"/>
                  </a:lnTo>
                  <a:lnTo>
                    <a:pt x="252369" y="656741"/>
                  </a:lnTo>
                  <a:lnTo>
                    <a:pt x="213395" y="644380"/>
                  </a:lnTo>
                  <a:lnTo>
                    <a:pt x="176221" y="627345"/>
                  </a:lnTo>
                  <a:lnTo>
                    <a:pt x="141412" y="605913"/>
                  </a:lnTo>
                  <a:lnTo>
                    <a:pt x="109494" y="580379"/>
                  </a:lnTo>
                  <a:lnTo>
                    <a:pt x="80941" y="551133"/>
                  </a:lnTo>
                  <a:lnTo>
                    <a:pt x="56182" y="518569"/>
                  </a:lnTo>
                  <a:lnTo>
                    <a:pt x="35593" y="483247"/>
                  </a:lnTo>
                  <a:lnTo>
                    <a:pt x="19487" y="445675"/>
                  </a:lnTo>
                  <a:lnTo>
                    <a:pt x="8099" y="406423"/>
                  </a:lnTo>
                  <a:lnTo>
                    <a:pt x="1604" y="366083"/>
                  </a:lnTo>
                  <a:lnTo>
                    <a:pt x="0" y="333374"/>
                  </a:lnTo>
                  <a:lnTo>
                    <a:pt x="100" y="325193"/>
                  </a:lnTo>
                  <a:lnTo>
                    <a:pt x="3608" y="284451"/>
                  </a:lnTo>
                  <a:lnTo>
                    <a:pt x="12074" y="244464"/>
                  </a:lnTo>
                  <a:lnTo>
                    <a:pt x="25374" y="205778"/>
                  </a:lnTo>
                  <a:lnTo>
                    <a:pt x="43309" y="169036"/>
                  </a:lnTo>
                  <a:lnTo>
                    <a:pt x="65604" y="134781"/>
                  </a:lnTo>
                  <a:lnTo>
                    <a:pt x="91926" y="103492"/>
                  </a:lnTo>
                  <a:lnTo>
                    <a:pt x="121884" y="75676"/>
                  </a:lnTo>
                  <a:lnTo>
                    <a:pt x="155021" y="51701"/>
                  </a:lnTo>
                  <a:lnTo>
                    <a:pt x="190838" y="31990"/>
                  </a:lnTo>
                  <a:lnTo>
                    <a:pt x="228798" y="16829"/>
                  </a:lnTo>
                  <a:lnTo>
                    <a:pt x="268335" y="6400"/>
                  </a:lnTo>
                  <a:lnTo>
                    <a:pt x="308853" y="904"/>
                  </a:lnTo>
                  <a:lnTo>
                    <a:pt x="333374" y="0"/>
                  </a:lnTo>
                  <a:lnTo>
                    <a:pt x="341559" y="101"/>
                  </a:lnTo>
                  <a:lnTo>
                    <a:pt x="382291" y="3607"/>
                  </a:lnTo>
                  <a:lnTo>
                    <a:pt x="422287" y="12077"/>
                  </a:lnTo>
                  <a:lnTo>
                    <a:pt x="460950" y="25355"/>
                  </a:lnTo>
                  <a:lnTo>
                    <a:pt x="497696" y="43296"/>
                  </a:lnTo>
                  <a:lnTo>
                    <a:pt x="531965" y="65599"/>
                  </a:lnTo>
                  <a:lnTo>
                    <a:pt x="563248" y="91915"/>
                  </a:lnTo>
                  <a:lnTo>
                    <a:pt x="591077" y="121891"/>
                  </a:lnTo>
                  <a:lnTo>
                    <a:pt x="615029" y="155001"/>
                  </a:lnTo>
                  <a:lnTo>
                    <a:pt x="634742" y="190817"/>
                  </a:lnTo>
                  <a:lnTo>
                    <a:pt x="649923" y="228792"/>
                  </a:lnTo>
                  <a:lnTo>
                    <a:pt x="660343" y="268319"/>
                  </a:lnTo>
                  <a:lnTo>
                    <a:pt x="665846" y="308858"/>
                  </a:lnTo>
                  <a:lnTo>
                    <a:pt x="666749" y="333374"/>
                  </a:lnTo>
                  <a:lnTo>
                    <a:pt x="666649" y="341559"/>
                  </a:lnTo>
                  <a:lnTo>
                    <a:pt x="663141" y="382308"/>
                  </a:lnTo>
                  <a:lnTo>
                    <a:pt x="654674" y="422292"/>
                  </a:lnTo>
                  <a:lnTo>
                    <a:pt x="641372" y="460924"/>
                  </a:lnTo>
                  <a:lnTo>
                    <a:pt x="623438" y="497694"/>
                  </a:lnTo>
                  <a:lnTo>
                    <a:pt x="601144" y="531952"/>
                  </a:lnTo>
                  <a:lnTo>
                    <a:pt x="574821" y="563245"/>
                  </a:lnTo>
                  <a:lnTo>
                    <a:pt x="544865" y="591092"/>
                  </a:lnTo>
                  <a:lnTo>
                    <a:pt x="511726" y="615010"/>
                  </a:lnTo>
                  <a:lnTo>
                    <a:pt x="475910" y="634707"/>
                  </a:lnTo>
                  <a:lnTo>
                    <a:pt x="437950" y="649905"/>
                  </a:lnTo>
                  <a:lnTo>
                    <a:pt x="398412" y="660330"/>
                  </a:lnTo>
                  <a:lnTo>
                    <a:pt x="357897" y="665837"/>
                  </a:lnTo>
                  <a:lnTo>
                    <a:pt x="333374" y="666749"/>
                  </a:lnTo>
                  <a:close/>
                </a:path>
              </a:pathLst>
            </a:custGeom>
            <a:solidFill>
              <a:srgbClr val="70C7EF"/>
            </a:solidFill>
          </p:spPr>
          <p:txBody>
            <a:bodyPr wrap="square" lIns="0" tIns="0" rIns="0" bIns="0" rtlCol="0"/>
            <a:lstStyle/>
            <a:p>
              <a:endParaRPr/>
            </a:p>
          </p:txBody>
        </p:sp>
      </p:grpSp>
      <p:sp>
        <p:nvSpPr>
          <p:cNvPr id="33" name="object 33"/>
          <p:cNvSpPr txBox="1"/>
          <p:nvPr/>
        </p:nvSpPr>
        <p:spPr>
          <a:xfrm>
            <a:off x="14203658" y="3901894"/>
            <a:ext cx="212090" cy="391795"/>
          </a:xfrm>
          <a:prstGeom prst="rect">
            <a:avLst/>
          </a:prstGeom>
        </p:spPr>
        <p:txBody>
          <a:bodyPr vert="horz" wrap="square" lIns="0" tIns="12700" rIns="0" bIns="0" rtlCol="0">
            <a:spAutoFit/>
          </a:bodyPr>
          <a:lstStyle/>
          <a:p>
            <a:pPr marL="12700">
              <a:lnSpc>
                <a:spcPct val="100000"/>
              </a:lnSpc>
              <a:spcBef>
                <a:spcPts val="100"/>
              </a:spcBef>
            </a:pPr>
            <a:r>
              <a:rPr sz="2400" b="1">
                <a:solidFill>
                  <a:srgbClr val="1B043C"/>
                </a:solidFill>
                <a:latin typeface="Trebuchet MS"/>
                <a:cs typeface="Trebuchet MS"/>
              </a:rPr>
              <a:t>4</a:t>
            </a:r>
            <a:endParaRPr sz="2400">
              <a:latin typeface="Trebuchet MS"/>
              <a:cs typeface="Trebuchet MS"/>
            </a:endParaRPr>
          </a:p>
        </p:txBody>
      </p:sp>
      <p:sp>
        <p:nvSpPr>
          <p:cNvPr id="34" name="object 34"/>
          <p:cNvSpPr txBox="1"/>
          <p:nvPr/>
        </p:nvSpPr>
        <p:spPr>
          <a:xfrm>
            <a:off x="13956008" y="4597218"/>
            <a:ext cx="2503805" cy="391795"/>
          </a:xfrm>
          <a:prstGeom prst="rect">
            <a:avLst/>
          </a:prstGeom>
        </p:spPr>
        <p:txBody>
          <a:bodyPr vert="horz" wrap="square" lIns="0" tIns="12700" rIns="0" bIns="0" rtlCol="0">
            <a:spAutoFit/>
          </a:bodyPr>
          <a:lstStyle/>
          <a:p>
            <a:pPr marL="12700">
              <a:lnSpc>
                <a:spcPct val="100000"/>
              </a:lnSpc>
              <a:spcBef>
                <a:spcPts val="100"/>
              </a:spcBef>
            </a:pPr>
            <a:r>
              <a:rPr sz="2400" b="1">
                <a:solidFill>
                  <a:srgbClr val="FFFFFF"/>
                </a:solidFill>
                <a:latin typeface="Trebuchet MS"/>
                <a:cs typeface="Trebuchet MS"/>
              </a:rPr>
              <a:t>Report</a:t>
            </a:r>
            <a:endParaRPr sz="2400">
              <a:latin typeface="Trebuchet MS"/>
              <a:cs typeface="Trebuchet MS"/>
            </a:endParaRPr>
          </a:p>
        </p:txBody>
      </p:sp>
      <p:sp>
        <p:nvSpPr>
          <p:cNvPr id="35" name="object 35"/>
          <p:cNvSpPr txBox="1"/>
          <p:nvPr/>
        </p:nvSpPr>
        <p:spPr>
          <a:xfrm>
            <a:off x="13956008" y="5130513"/>
            <a:ext cx="2977515" cy="695511"/>
          </a:xfrm>
          <a:prstGeom prst="rect">
            <a:avLst/>
          </a:prstGeom>
        </p:spPr>
        <p:txBody>
          <a:bodyPr vert="horz" wrap="square" lIns="0" tIns="53975" rIns="0" bIns="0" rtlCol="0">
            <a:spAutoFit/>
          </a:bodyPr>
          <a:lstStyle/>
          <a:p>
            <a:pPr marL="12700">
              <a:lnSpc>
                <a:spcPct val="110000"/>
              </a:lnSpc>
              <a:spcBef>
                <a:spcPts val="425"/>
              </a:spcBef>
            </a:pPr>
            <a:r>
              <a:rPr sz="1850" b="0">
                <a:solidFill>
                  <a:srgbClr val="D0D9E4"/>
                </a:solidFill>
                <a:latin typeface="Trebuchet MS"/>
                <a:cs typeface="Trebuchet MS"/>
              </a:rPr>
              <a:t>Audit-ready and trended,</a:t>
            </a:r>
            <a:endParaRPr sz="1850">
              <a:latin typeface="Trebuchet MS"/>
              <a:cs typeface="Trebuchet MS"/>
            </a:endParaRPr>
          </a:p>
          <a:p>
            <a:pPr marL="12700">
              <a:lnSpc>
                <a:spcPct val="110000"/>
              </a:lnSpc>
              <a:spcBef>
                <a:spcPts val="330"/>
              </a:spcBef>
            </a:pPr>
            <a:r>
              <a:rPr sz="1850" b="0">
                <a:solidFill>
                  <a:srgbClr val="D0D9E4"/>
                </a:solidFill>
                <a:latin typeface="Trebuchet MS"/>
                <a:cs typeface="Trebuchet MS"/>
              </a:rPr>
              <a:t>ready for the board.</a:t>
            </a:r>
            <a:endParaRPr sz="1850">
              <a:latin typeface="Trebuchet MS"/>
              <a:cs typeface="Trebuchet MS"/>
            </a:endParaRPr>
          </a:p>
        </p:txBody>
      </p:sp>
    </p:spTree>
    <p:extLst>
      <p:ext uri="{BB962C8B-B14F-4D97-AF65-F5344CB8AC3E}">
        <p14:creationId xmlns:p14="http://schemas.microsoft.com/office/powerpoint/2010/main" val="3229286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180966"/>
            <a:chExt cx="18288000" cy="9927590"/>
          </a:xfrm>
        </p:grpSpPr>
        <p:sp>
          <p:nvSpPr>
            <p:cNvPr id="3" name="object 3"/>
            <p:cNvSpPr/>
            <p:nvPr/>
          </p:nvSpPr>
          <p:spPr>
            <a:xfrm>
              <a:off x="0" y="1209666"/>
              <a:ext cx="18288000" cy="8898890"/>
            </a:xfrm>
            <a:custGeom>
              <a:avLst/>
              <a:gdLst/>
              <a:ahLst/>
              <a:cxnLst/>
              <a:rect l="l" t="t" r="r" b="b"/>
              <a:pathLst>
                <a:path w="18288000" h="8898890">
                  <a:moveTo>
                    <a:pt x="0" y="8898738"/>
                  </a:moveTo>
                  <a:lnTo>
                    <a:pt x="18287998" y="8898738"/>
                  </a:lnTo>
                  <a:lnTo>
                    <a:pt x="18287998" y="0"/>
                  </a:lnTo>
                  <a:lnTo>
                    <a:pt x="0" y="0"/>
                  </a:lnTo>
                  <a:lnTo>
                    <a:pt x="0" y="8898738"/>
                  </a:lnTo>
                  <a:close/>
                </a:path>
              </a:pathLst>
            </a:custGeom>
            <a:solidFill>
              <a:srgbClr val="1B043C"/>
            </a:solidFill>
          </p:spPr>
          <p:txBody>
            <a:bodyPr wrap="square" lIns="0" tIns="0" rIns="0" bIns="0" rtlCol="0"/>
            <a:lstStyle/>
            <a:p>
              <a:endParaRPr/>
            </a:p>
          </p:txBody>
        </p:sp>
        <p:sp>
          <p:nvSpPr>
            <p:cNvPr id="4" name="object 4"/>
            <p:cNvSpPr/>
            <p:nvPr/>
          </p:nvSpPr>
          <p:spPr>
            <a:xfrm>
              <a:off x="0" y="180966"/>
              <a:ext cx="18288000" cy="1028700"/>
            </a:xfrm>
            <a:custGeom>
              <a:avLst/>
              <a:gdLst/>
              <a:ahLst/>
              <a:cxnLst/>
              <a:rect l="l" t="t" r="r" b="b"/>
              <a:pathLst>
                <a:path w="18288000" h="1028700">
                  <a:moveTo>
                    <a:pt x="18287998" y="1028699"/>
                  </a:moveTo>
                  <a:lnTo>
                    <a:pt x="0" y="1028699"/>
                  </a:lnTo>
                  <a:lnTo>
                    <a:pt x="0" y="0"/>
                  </a:lnTo>
                  <a:lnTo>
                    <a:pt x="18287998" y="0"/>
                  </a:lnTo>
                  <a:lnTo>
                    <a:pt x="18287998" y="1028699"/>
                  </a:lnTo>
                  <a:close/>
                </a:path>
              </a:pathLst>
            </a:custGeom>
            <a:solidFill>
              <a:srgbClr val="2D0861"/>
            </a:solidFill>
          </p:spPr>
          <p:txBody>
            <a:bodyPr wrap="square" lIns="0" tIns="0" rIns="0" bIns="0" rtlCol="0"/>
            <a:lstStyle/>
            <a:p>
              <a:endParaRPr/>
            </a:p>
          </p:txBody>
        </p:sp>
        <p:sp>
          <p:nvSpPr>
            <p:cNvPr id="5" name="object 5"/>
            <p:cNvSpPr/>
            <p:nvPr/>
          </p:nvSpPr>
          <p:spPr>
            <a:xfrm>
              <a:off x="0" y="1190616"/>
              <a:ext cx="18288000" cy="19050"/>
            </a:xfrm>
            <a:custGeom>
              <a:avLst/>
              <a:gdLst/>
              <a:ahLst/>
              <a:cxnLst/>
              <a:rect l="l" t="t" r="r" b="b"/>
              <a:pathLst>
                <a:path w="18288000" h="19050">
                  <a:moveTo>
                    <a:pt x="18287998" y="19049"/>
                  </a:moveTo>
                  <a:lnTo>
                    <a:pt x="0" y="19049"/>
                  </a:lnTo>
                  <a:lnTo>
                    <a:pt x="0" y="0"/>
                  </a:lnTo>
                  <a:lnTo>
                    <a:pt x="18287998" y="0"/>
                  </a:lnTo>
                  <a:lnTo>
                    <a:pt x="18287998" y="19049"/>
                  </a:lnTo>
                  <a:close/>
                </a:path>
              </a:pathLst>
            </a:custGeom>
            <a:solidFill>
              <a:srgbClr val="70C7EF">
                <a:alpha val="34899"/>
              </a:srgbClr>
            </a:solidFill>
          </p:spPr>
          <p:txBody>
            <a:bodyPr wrap="square" lIns="0" tIns="0" rIns="0" bIns="0" rtlCol="0"/>
            <a:lstStyle/>
            <a:p>
              <a:endParaRPr/>
            </a:p>
          </p:txBody>
        </p:sp>
        <p:pic>
          <p:nvPicPr>
            <p:cNvPr id="6" name="object 6" descr="Medplace"/>
            <p:cNvPicPr/>
            <p:nvPr/>
          </p:nvPicPr>
          <p:blipFill>
            <a:blip r:embed="rId2" cstate="print"/>
            <a:stretch>
              <a:fillRect/>
            </a:stretch>
          </p:blipFill>
          <p:spPr>
            <a:xfrm>
              <a:off x="857250" y="447674"/>
              <a:ext cx="1924049" cy="476249"/>
            </a:xfrm>
            <a:prstGeom prst="rect">
              <a:avLst/>
            </a:prstGeom>
          </p:spPr>
        </p:pic>
      </p:grpSp>
      <p:sp>
        <p:nvSpPr>
          <p:cNvPr id="7" name="object 7"/>
          <p:cNvSpPr txBox="1"/>
          <p:nvPr/>
        </p:nvSpPr>
        <p:spPr>
          <a:xfrm>
            <a:off x="13330186" y="512356"/>
            <a:ext cx="4076700" cy="309880"/>
          </a:xfrm>
          <a:prstGeom prst="rect">
            <a:avLst/>
          </a:prstGeom>
        </p:spPr>
        <p:txBody>
          <a:bodyPr vert="horz" wrap="square" lIns="0" tIns="14604" rIns="0" bIns="0" rtlCol="0" anchor="t">
            <a:spAutoFit/>
          </a:bodyPr>
          <a:lstStyle/>
          <a:p>
            <a:pPr marL="12700" algn="r">
              <a:spcBef>
                <a:spcPts val="114"/>
              </a:spcBef>
            </a:pPr>
            <a:r>
              <a:rPr lang="en-US" sz="1850" b="1" spc="600">
                <a:solidFill>
                  <a:srgbClr val="98ACC6"/>
                </a:solidFill>
                <a:latin typeface="Trebuchet MS"/>
                <a:cs typeface="Trebuchet MS"/>
              </a:rPr>
              <a:t>PEER REVIEW</a:t>
            </a:r>
            <a:endParaRPr sz="1850">
              <a:latin typeface="Trebuchet MS"/>
              <a:cs typeface="Trebuchet MS"/>
            </a:endParaRPr>
          </a:p>
        </p:txBody>
      </p:sp>
      <p:sp>
        <p:nvSpPr>
          <p:cNvPr id="8" name="object 8"/>
          <p:cNvSpPr txBox="1"/>
          <p:nvPr/>
        </p:nvSpPr>
        <p:spPr>
          <a:xfrm>
            <a:off x="844549" y="1704897"/>
            <a:ext cx="5067935" cy="1172210"/>
          </a:xfrm>
          <a:prstGeom prst="rect">
            <a:avLst/>
          </a:prstGeom>
        </p:spPr>
        <p:txBody>
          <a:bodyPr vert="horz" wrap="square" lIns="0" tIns="31750" rIns="0" bIns="0" rtlCol="0">
            <a:spAutoFit/>
          </a:bodyPr>
          <a:lstStyle/>
          <a:p>
            <a:pPr marL="12700">
              <a:lnSpc>
                <a:spcPct val="100000"/>
              </a:lnSpc>
              <a:spcBef>
                <a:spcPts val="250"/>
              </a:spcBef>
            </a:pPr>
            <a:r>
              <a:rPr sz="2000" b="1" spc="600">
                <a:solidFill>
                  <a:srgbClr val="70C7EF"/>
                </a:solidFill>
                <a:latin typeface="Trebuchet MS"/>
                <a:cs typeface="Trebuchet MS"/>
              </a:rPr>
              <a:t>WHAT TO EXPECT</a:t>
            </a:r>
            <a:endParaRPr sz="2000">
              <a:latin typeface="Trebuchet MS"/>
              <a:cs typeface="Trebuchet MS"/>
            </a:endParaRPr>
          </a:p>
          <a:p>
            <a:pPr marL="12700">
              <a:lnSpc>
                <a:spcPct val="100000"/>
              </a:lnSpc>
              <a:spcBef>
                <a:spcPts val="350"/>
              </a:spcBef>
            </a:pPr>
            <a:r>
              <a:rPr sz="5100" b="1">
                <a:solidFill>
                  <a:srgbClr val="FFFFFF"/>
                </a:solidFill>
                <a:latin typeface="Trebuchet MS"/>
                <a:cs typeface="Trebuchet MS"/>
              </a:rPr>
              <a:t>By the numbers</a:t>
            </a:r>
            <a:endParaRPr sz="5100">
              <a:latin typeface="Trebuchet MS"/>
              <a:cs typeface="Trebuchet MS"/>
            </a:endParaRPr>
          </a:p>
        </p:txBody>
      </p:sp>
      <p:sp>
        <p:nvSpPr>
          <p:cNvPr id="9" name="object 9"/>
          <p:cNvSpPr txBox="1"/>
          <p:nvPr/>
        </p:nvSpPr>
        <p:spPr>
          <a:xfrm>
            <a:off x="844549" y="4046164"/>
            <a:ext cx="2640330" cy="1945639"/>
          </a:xfrm>
          <a:prstGeom prst="rect">
            <a:avLst/>
          </a:prstGeom>
        </p:spPr>
        <p:txBody>
          <a:bodyPr vert="horz" wrap="square" lIns="0" tIns="411480" rIns="0" bIns="0" rtlCol="0">
            <a:spAutoFit/>
          </a:bodyPr>
          <a:lstStyle/>
          <a:p>
            <a:pPr marL="12700">
              <a:lnSpc>
                <a:spcPct val="100000"/>
              </a:lnSpc>
              <a:spcBef>
                <a:spcPts val="3240"/>
              </a:spcBef>
            </a:pPr>
            <a:r>
              <a:rPr sz="7050" b="1">
                <a:solidFill>
                  <a:srgbClr val="70C7EF"/>
                </a:solidFill>
                <a:latin typeface="Trebuchet MS"/>
                <a:cs typeface="Trebuchet MS"/>
              </a:rPr>
              <a:t>6</a:t>
            </a:r>
            <a:endParaRPr sz="7050">
              <a:latin typeface="Trebuchet MS"/>
              <a:cs typeface="Trebuchet MS"/>
            </a:endParaRPr>
          </a:p>
          <a:p>
            <a:pPr marL="12700">
              <a:lnSpc>
                <a:spcPct val="100000"/>
              </a:lnSpc>
              <a:spcBef>
                <a:spcPts val="990"/>
              </a:spcBef>
            </a:pPr>
            <a:r>
              <a:rPr sz="2100" b="1">
                <a:solidFill>
                  <a:srgbClr val="FFFFFF"/>
                </a:solidFill>
                <a:latin typeface="Trebuchet MS"/>
                <a:cs typeface="Trebuchet MS"/>
              </a:rPr>
              <a:t>Days to report</a:t>
            </a:r>
            <a:endParaRPr sz="2100">
              <a:latin typeface="Trebuchet MS"/>
              <a:cs typeface="Trebuchet MS"/>
            </a:endParaRPr>
          </a:p>
        </p:txBody>
      </p:sp>
      <p:grpSp>
        <p:nvGrpSpPr>
          <p:cNvPr id="10" name="object 10"/>
          <p:cNvGrpSpPr/>
          <p:nvPr/>
        </p:nvGrpSpPr>
        <p:grpSpPr>
          <a:xfrm>
            <a:off x="857249" y="5114923"/>
            <a:ext cx="16573500" cy="2143125"/>
            <a:chOff x="857249" y="5114923"/>
            <a:chExt cx="16573500" cy="2143125"/>
          </a:xfrm>
        </p:grpSpPr>
        <p:pic>
          <p:nvPicPr>
            <p:cNvPr id="11" name="object 11"/>
            <p:cNvPicPr/>
            <p:nvPr/>
          </p:nvPicPr>
          <p:blipFill>
            <a:blip r:embed="rId3" cstate="print"/>
            <a:stretch>
              <a:fillRect/>
            </a:stretch>
          </p:blipFill>
          <p:spPr>
            <a:xfrm>
              <a:off x="857249" y="6200773"/>
              <a:ext cx="5248274" cy="1047749"/>
            </a:xfrm>
            <a:prstGeom prst="rect">
              <a:avLst/>
            </a:prstGeom>
          </p:spPr>
        </p:pic>
        <p:pic>
          <p:nvPicPr>
            <p:cNvPr id="12" name="object 12"/>
            <p:cNvPicPr/>
            <p:nvPr/>
          </p:nvPicPr>
          <p:blipFill>
            <a:blip r:embed="rId4" cstate="print"/>
            <a:stretch>
              <a:fillRect/>
            </a:stretch>
          </p:blipFill>
          <p:spPr>
            <a:xfrm>
              <a:off x="6524624" y="5438773"/>
              <a:ext cx="5238749" cy="1809749"/>
            </a:xfrm>
            <a:prstGeom prst="rect">
              <a:avLst/>
            </a:prstGeom>
          </p:spPr>
        </p:pic>
        <p:pic>
          <p:nvPicPr>
            <p:cNvPr id="13" name="object 13"/>
            <p:cNvPicPr/>
            <p:nvPr/>
          </p:nvPicPr>
          <p:blipFill>
            <a:blip r:embed="rId5" cstate="print"/>
            <a:stretch>
              <a:fillRect/>
            </a:stretch>
          </p:blipFill>
          <p:spPr>
            <a:xfrm>
              <a:off x="12182474" y="5114923"/>
              <a:ext cx="5248274" cy="2133599"/>
            </a:xfrm>
            <a:prstGeom prst="rect">
              <a:avLst/>
            </a:prstGeom>
          </p:spPr>
        </p:pic>
        <p:sp>
          <p:nvSpPr>
            <p:cNvPr id="14" name="object 14"/>
            <p:cNvSpPr/>
            <p:nvPr/>
          </p:nvSpPr>
          <p:spPr>
            <a:xfrm>
              <a:off x="857249" y="7248516"/>
              <a:ext cx="16573500" cy="9525"/>
            </a:xfrm>
            <a:custGeom>
              <a:avLst/>
              <a:gdLst/>
              <a:ahLst/>
              <a:cxnLst/>
              <a:rect l="l" t="t" r="r" b="b"/>
              <a:pathLst>
                <a:path w="16573500" h="9525">
                  <a:moveTo>
                    <a:pt x="16573498" y="9524"/>
                  </a:moveTo>
                  <a:lnTo>
                    <a:pt x="0" y="9524"/>
                  </a:lnTo>
                  <a:lnTo>
                    <a:pt x="0" y="0"/>
                  </a:lnTo>
                  <a:lnTo>
                    <a:pt x="16573498" y="0"/>
                  </a:lnTo>
                  <a:lnTo>
                    <a:pt x="16573498" y="9524"/>
                  </a:lnTo>
                  <a:close/>
                </a:path>
              </a:pathLst>
            </a:custGeom>
            <a:solidFill>
              <a:srgbClr val="7B97B5">
                <a:alpha val="30198"/>
              </a:srgbClr>
            </a:solidFill>
          </p:spPr>
          <p:txBody>
            <a:bodyPr wrap="square" lIns="0" tIns="0" rIns="0" bIns="0" rtlCol="0"/>
            <a:lstStyle/>
            <a:p>
              <a:endParaRPr/>
            </a:p>
          </p:txBody>
        </p:sp>
      </p:grpSp>
      <p:sp>
        <p:nvSpPr>
          <p:cNvPr id="15" name="object 15"/>
          <p:cNvSpPr txBox="1"/>
          <p:nvPr/>
        </p:nvSpPr>
        <p:spPr>
          <a:xfrm>
            <a:off x="6508650" y="3284166"/>
            <a:ext cx="3612515" cy="1945639"/>
          </a:xfrm>
          <a:prstGeom prst="rect">
            <a:avLst/>
          </a:prstGeom>
        </p:spPr>
        <p:txBody>
          <a:bodyPr vert="horz" wrap="square" lIns="0" tIns="411480" rIns="0" bIns="0" rtlCol="0">
            <a:spAutoFit/>
          </a:bodyPr>
          <a:lstStyle/>
          <a:p>
            <a:pPr marL="12700">
              <a:lnSpc>
                <a:spcPct val="100000"/>
              </a:lnSpc>
              <a:spcBef>
                <a:spcPts val="3240"/>
              </a:spcBef>
            </a:pPr>
            <a:r>
              <a:rPr sz="7050" b="1">
                <a:solidFill>
                  <a:srgbClr val="70C7EF"/>
                </a:solidFill>
                <a:latin typeface="Trebuchet MS"/>
                <a:cs typeface="Trebuchet MS"/>
              </a:rPr>
              <a:t>5–6</a:t>
            </a:r>
            <a:endParaRPr sz="7050">
              <a:latin typeface="Trebuchet MS"/>
              <a:cs typeface="Trebuchet MS"/>
            </a:endParaRPr>
          </a:p>
          <a:p>
            <a:pPr marL="12700">
              <a:lnSpc>
                <a:spcPct val="100000"/>
              </a:lnSpc>
              <a:spcBef>
                <a:spcPts val="990"/>
              </a:spcBef>
            </a:pPr>
            <a:r>
              <a:rPr sz="2100" b="1">
                <a:solidFill>
                  <a:srgbClr val="FFFFFF"/>
                </a:solidFill>
                <a:latin typeface="Trebuchet MS"/>
                <a:cs typeface="Trebuchet MS"/>
              </a:rPr>
              <a:t>Charts per quarter</a:t>
            </a:r>
            <a:endParaRPr sz="2100">
              <a:latin typeface="Trebuchet MS"/>
              <a:cs typeface="Trebuchet MS"/>
            </a:endParaRPr>
          </a:p>
        </p:txBody>
      </p:sp>
      <p:sp>
        <p:nvSpPr>
          <p:cNvPr id="16" name="object 16"/>
          <p:cNvSpPr txBox="1"/>
          <p:nvPr/>
        </p:nvSpPr>
        <p:spPr>
          <a:xfrm>
            <a:off x="12172900" y="2636464"/>
            <a:ext cx="4933950" cy="1935273"/>
          </a:xfrm>
          <a:prstGeom prst="rect">
            <a:avLst/>
          </a:prstGeom>
        </p:spPr>
        <p:txBody>
          <a:bodyPr vert="horz" wrap="square" lIns="0" tIns="411480" rIns="0" bIns="0" rtlCol="0">
            <a:spAutoFit/>
          </a:bodyPr>
          <a:lstStyle/>
          <a:p>
            <a:pPr marL="12700">
              <a:lnSpc>
                <a:spcPct val="100000"/>
              </a:lnSpc>
              <a:spcBef>
                <a:spcPts val="3240"/>
              </a:spcBef>
            </a:pPr>
            <a:r>
              <a:rPr sz="7050" b="1">
                <a:solidFill>
                  <a:srgbClr val="70C7EF"/>
                </a:solidFill>
                <a:latin typeface="Trebuchet MS"/>
                <a:cs typeface="Trebuchet MS"/>
              </a:rPr>
              <a:t>130+</a:t>
            </a:r>
            <a:endParaRPr sz="7050">
              <a:latin typeface="Trebuchet MS"/>
              <a:cs typeface="Trebuchet MS"/>
            </a:endParaRPr>
          </a:p>
          <a:p>
            <a:pPr marL="12700" marR="5080">
              <a:lnSpc>
                <a:spcPct val="101200"/>
              </a:lnSpc>
              <a:spcBef>
                <a:spcPts val="960"/>
              </a:spcBef>
            </a:pPr>
            <a:r>
              <a:rPr sz="2100" b="1">
                <a:solidFill>
                  <a:srgbClr val="FFFFFF"/>
                </a:solidFill>
                <a:latin typeface="Trebuchet MS"/>
                <a:cs typeface="Trebuchet MS"/>
              </a:rPr>
              <a:t>Subspecialties in the network</a:t>
            </a:r>
            <a:endParaRPr sz="2100">
              <a:latin typeface="Trebuchet MS"/>
              <a:cs typeface="Trebuchet MS"/>
            </a:endParaRPr>
          </a:p>
        </p:txBody>
      </p:sp>
      <p:sp>
        <p:nvSpPr>
          <p:cNvPr id="17" name="object 17"/>
          <p:cNvSpPr txBox="1"/>
          <p:nvPr/>
        </p:nvSpPr>
        <p:spPr>
          <a:xfrm>
            <a:off x="844549" y="7482326"/>
            <a:ext cx="9883140" cy="335915"/>
          </a:xfrm>
          <a:prstGeom prst="rect">
            <a:avLst/>
          </a:prstGeom>
        </p:spPr>
        <p:txBody>
          <a:bodyPr vert="horz" wrap="square" lIns="0" tIns="17145" rIns="0" bIns="0" rtlCol="0" anchor="t">
            <a:spAutoFit/>
          </a:bodyPr>
          <a:lstStyle/>
          <a:p>
            <a:pPr marL="12700">
              <a:lnSpc>
                <a:spcPct val="100000"/>
              </a:lnSpc>
              <a:spcBef>
                <a:spcPts val="135"/>
              </a:spcBef>
            </a:pPr>
            <a:r>
              <a:rPr sz="2000" b="0">
                <a:solidFill>
                  <a:srgbClr val="B4C3D5"/>
                </a:solidFill>
                <a:latin typeface="Trebuchet MS"/>
                <a:cs typeface="Trebuchet MS"/>
              </a:rPr>
              <a:t>Providers stay on the floor. Your quality lead stops chasing </a:t>
            </a:r>
            <a:r>
              <a:rPr lang="en-US" sz="2000" b="0">
                <a:solidFill>
                  <a:srgbClr val="B4C3D5"/>
                </a:solidFill>
                <a:latin typeface="Trebuchet MS"/>
                <a:cs typeface="Trebuchet MS"/>
              </a:rPr>
              <a:t>reviews</a:t>
            </a:r>
            <a:r>
              <a:rPr sz="2000" b="0">
                <a:solidFill>
                  <a:srgbClr val="B4C3D5"/>
                </a:solidFill>
                <a:latin typeface="Trebuchet MS"/>
                <a:cs typeface="Trebuchet MS"/>
              </a:rPr>
              <a:t>.</a:t>
            </a:r>
            <a:endParaRPr sz="2000">
              <a:latin typeface="Trebuchet MS"/>
              <a:cs typeface="Trebuchet MS"/>
            </a:endParaRPr>
          </a:p>
        </p:txBody>
      </p:sp>
    </p:spTree>
    <p:extLst>
      <p:ext uri="{BB962C8B-B14F-4D97-AF65-F5344CB8AC3E}">
        <p14:creationId xmlns:p14="http://schemas.microsoft.com/office/powerpoint/2010/main" val="2015000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descr="Medplace"/>
          <p:cNvPicPr/>
          <p:nvPr/>
        </p:nvPicPr>
        <p:blipFill>
          <a:blip r:embed="rId2" cstate="print"/>
          <a:stretch>
            <a:fillRect/>
          </a:stretch>
        </p:blipFill>
        <p:spPr>
          <a:xfrm>
            <a:off x="857250" y="523874"/>
            <a:ext cx="1924049" cy="476249"/>
          </a:xfrm>
          <a:prstGeom prst="rect">
            <a:avLst/>
          </a:prstGeom>
        </p:spPr>
      </p:pic>
      <p:sp>
        <p:nvSpPr>
          <p:cNvPr id="5" name="object 5" descr="$PPTXTitle"/>
          <p:cNvSpPr txBox="1">
            <a:spLocks noGrp="1"/>
          </p:cNvSpPr>
          <p:nvPr>
            <p:ph type="title"/>
          </p:nvPr>
        </p:nvSpPr>
        <p:spPr>
          <a:xfrm>
            <a:off x="844549" y="4381841"/>
            <a:ext cx="10598785" cy="1885314"/>
          </a:xfrm>
          <a:prstGeom prst="rect">
            <a:avLst/>
          </a:prstGeom>
        </p:spPr>
        <p:txBody>
          <a:bodyPr vert="horz" wrap="square" lIns="0" tIns="15240" rIns="0" bIns="0" rtlCol="0">
            <a:spAutoFit/>
          </a:bodyPr>
          <a:lstStyle/>
          <a:p>
            <a:pPr marL="12700">
              <a:lnSpc>
                <a:spcPct val="100000"/>
              </a:lnSpc>
              <a:spcBef>
                <a:spcPts val="120"/>
              </a:spcBef>
            </a:pPr>
            <a:r>
              <a:rPr lang="pt-BR" sz="2350" spc="600">
                <a:solidFill>
                  <a:srgbClr val="70C7EF"/>
                </a:solidFill>
              </a:rPr>
              <a:t>SUMMARY</a:t>
            </a:r>
            <a:endParaRPr lang="pt-BR" sz="2350"/>
          </a:p>
          <a:p>
            <a:pPr marL="12700">
              <a:lnSpc>
                <a:spcPct val="100000"/>
              </a:lnSpc>
              <a:spcBef>
                <a:spcPts val="280"/>
              </a:spcBef>
            </a:pPr>
            <a:r>
              <a:rPr lang="pt-BR" sz="9600"/>
              <a:t>Four Takeaways</a:t>
            </a:r>
          </a:p>
        </p:txBody>
      </p:sp>
      <p:sp>
        <p:nvSpPr>
          <p:cNvPr id="6" name="object 6"/>
          <p:cNvSpPr/>
          <p:nvPr/>
        </p:nvSpPr>
        <p:spPr>
          <a:xfrm>
            <a:off x="857249" y="6486522"/>
            <a:ext cx="1333500" cy="57150"/>
          </a:xfrm>
          <a:custGeom>
            <a:avLst/>
            <a:gdLst/>
            <a:ahLst/>
            <a:cxnLst/>
            <a:rect l="l" t="t" r="r" b="b"/>
            <a:pathLst>
              <a:path w="1333500" h="57150">
                <a:moveTo>
                  <a:pt x="1308714" y="57145"/>
                </a:moveTo>
                <a:lnTo>
                  <a:pt x="24785" y="57145"/>
                </a:lnTo>
                <a:lnTo>
                  <a:pt x="21140" y="56419"/>
                </a:lnTo>
                <a:lnTo>
                  <a:pt x="0" y="32361"/>
                </a:lnTo>
                <a:lnTo>
                  <a:pt x="0" y="28574"/>
                </a:lnTo>
                <a:lnTo>
                  <a:pt x="0" y="24780"/>
                </a:lnTo>
                <a:lnTo>
                  <a:pt x="24785" y="0"/>
                </a:lnTo>
                <a:lnTo>
                  <a:pt x="1308714" y="0"/>
                </a:lnTo>
                <a:lnTo>
                  <a:pt x="1333499" y="24780"/>
                </a:lnTo>
                <a:lnTo>
                  <a:pt x="1333499" y="32361"/>
                </a:lnTo>
                <a:lnTo>
                  <a:pt x="1312359" y="56419"/>
                </a:lnTo>
                <a:lnTo>
                  <a:pt x="1308714" y="57145"/>
                </a:lnTo>
                <a:close/>
              </a:path>
            </a:pathLst>
          </a:custGeom>
          <a:solidFill>
            <a:srgbClr val="70C7EF"/>
          </a:solidFill>
        </p:spPr>
        <p:txBody>
          <a:bodyPr wrap="square" lIns="0" tIns="0" rIns="0" bIns="0" rtlCol="0"/>
          <a:lstStyle/>
          <a:p>
            <a:endParaRPr/>
          </a:p>
        </p:txBody>
      </p:sp>
    </p:spTree>
    <p:extLst>
      <p:ext uri="{BB962C8B-B14F-4D97-AF65-F5344CB8AC3E}">
        <p14:creationId xmlns:p14="http://schemas.microsoft.com/office/powerpoint/2010/main" val="2229895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180971"/>
            <a:chExt cx="18288000" cy="9927590"/>
          </a:xfrm>
        </p:grpSpPr>
        <p:sp>
          <p:nvSpPr>
            <p:cNvPr id="3" name="object 3"/>
            <p:cNvSpPr/>
            <p:nvPr/>
          </p:nvSpPr>
          <p:spPr>
            <a:xfrm>
              <a:off x="0" y="1209671"/>
              <a:ext cx="18288000" cy="8898890"/>
            </a:xfrm>
            <a:custGeom>
              <a:avLst/>
              <a:gdLst/>
              <a:ahLst/>
              <a:cxnLst/>
              <a:rect l="l" t="t" r="r" b="b"/>
              <a:pathLst>
                <a:path w="18288000" h="8898890">
                  <a:moveTo>
                    <a:pt x="0" y="8898733"/>
                  </a:moveTo>
                  <a:lnTo>
                    <a:pt x="18287998" y="8898733"/>
                  </a:lnTo>
                  <a:lnTo>
                    <a:pt x="18287998" y="0"/>
                  </a:lnTo>
                  <a:lnTo>
                    <a:pt x="0" y="0"/>
                  </a:lnTo>
                  <a:lnTo>
                    <a:pt x="0" y="8898733"/>
                  </a:lnTo>
                  <a:close/>
                </a:path>
              </a:pathLst>
            </a:custGeom>
            <a:solidFill>
              <a:srgbClr val="1B043C"/>
            </a:solidFill>
          </p:spPr>
          <p:txBody>
            <a:bodyPr wrap="square" lIns="0" tIns="0" rIns="0" bIns="0" rtlCol="0"/>
            <a:lstStyle/>
            <a:p>
              <a:endParaRPr/>
            </a:p>
          </p:txBody>
        </p:sp>
        <p:sp>
          <p:nvSpPr>
            <p:cNvPr id="4" name="object 4"/>
            <p:cNvSpPr/>
            <p:nvPr/>
          </p:nvSpPr>
          <p:spPr>
            <a:xfrm>
              <a:off x="0" y="180971"/>
              <a:ext cx="18288000" cy="1028700"/>
            </a:xfrm>
            <a:custGeom>
              <a:avLst/>
              <a:gdLst/>
              <a:ahLst/>
              <a:cxnLst/>
              <a:rect l="l" t="t" r="r" b="b"/>
              <a:pathLst>
                <a:path w="18288000" h="1028700">
                  <a:moveTo>
                    <a:pt x="18287998" y="1028699"/>
                  </a:moveTo>
                  <a:lnTo>
                    <a:pt x="0" y="1028699"/>
                  </a:lnTo>
                  <a:lnTo>
                    <a:pt x="0" y="0"/>
                  </a:lnTo>
                  <a:lnTo>
                    <a:pt x="18287998" y="0"/>
                  </a:lnTo>
                  <a:lnTo>
                    <a:pt x="18287998" y="1028699"/>
                  </a:lnTo>
                  <a:close/>
                </a:path>
              </a:pathLst>
            </a:custGeom>
            <a:solidFill>
              <a:srgbClr val="2D0861"/>
            </a:solidFill>
          </p:spPr>
          <p:txBody>
            <a:bodyPr wrap="square" lIns="0" tIns="0" rIns="0" bIns="0" rtlCol="0"/>
            <a:lstStyle/>
            <a:p>
              <a:endParaRPr/>
            </a:p>
          </p:txBody>
        </p:sp>
        <p:sp>
          <p:nvSpPr>
            <p:cNvPr id="5" name="object 5"/>
            <p:cNvSpPr/>
            <p:nvPr/>
          </p:nvSpPr>
          <p:spPr>
            <a:xfrm>
              <a:off x="0" y="1190621"/>
              <a:ext cx="18288000" cy="19050"/>
            </a:xfrm>
            <a:custGeom>
              <a:avLst/>
              <a:gdLst/>
              <a:ahLst/>
              <a:cxnLst/>
              <a:rect l="l" t="t" r="r" b="b"/>
              <a:pathLst>
                <a:path w="18288000" h="19050">
                  <a:moveTo>
                    <a:pt x="18287998" y="19049"/>
                  </a:moveTo>
                  <a:lnTo>
                    <a:pt x="0" y="19049"/>
                  </a:lnTo>
                  <a:lnTo>
                    <a:pt x="0" y="0"/>
                  </a:lnTo>
                  <a:lnTo>
                    <a:pt x="18287998" y="0"/>
                  </a:lnTo>
                  <a:lnTo>
                    <a:pt x="18287998" y="19049"/>
                  </a:lnTo>
                  <a:close/>
                </a:path>
              </a:pathLst>
            </a:custGeom>
            <a:solidFill>
              <a:srgbClr val="70C7EF">
                <a:alpha val="34899"/>
              </a:srgbClr>
            </a:solidFill>
          </p:spPr>
          <p:txBody>
            <a:bodyPr wrap="square" lIns="0" tIns="0" rIns="0" bIns="0" rtlCol="0"/>
            <a:lstStyle/>
            <a:p>
              <a:endParaRPr/>
            </a:p>
          </p:txBody>
        </p:sp>
        <p:pic>
          <p:nvPicPr>
            <p:cNvPr id="6" name="object 6" descr="Medplace"/>
            <p:cNvPicPr/>
            <p:nvPr/>
          </p:nvPicPr>
          <p:blipFill>
            <a:blip r:embed="rId2" cstate="print"/>
            <a:stretch>
              <a:fillRect/>
            </a:stretch>
          </p:blipFill>
          <p:spPr>
            <a:xfrm>
              <a:off x="857250" y="447674"/>
              <a:ext cx="1924049" cy="476249"/>
            </a:xfrm>
            <a:prstGeom prst="rect">
              <a:avLst/>
            </a:prstGeom>
          </p:spPr>
        </p:pic>
      </p:grpSp>
      <p:sp>
        <p:nvSpPr>
          <p:cNvPr id="7" name="object 7"/>
          <p:cNvSpPr txBox="1"/>
          <p:nvPr/>
        </p:nvSpPr>
        <p:spPr>
          <a:xfrm>
            <a:off x="14350551" y="512356"/>
            <a:ext cx="3204210" cy="299440"/>
          </a:xfrm>
          <a:prstGeom prst="rect">
            <a:avLst/>
          </a:prstGeom>
        </p:spPr>
        <p:txBody>
          <a:bodyPr vert="horz" wrap="square" lIns="0" tIns="14604" rIns="0" bIns="0" rtlCol="0" anchor="t">
            <a:spAutoFit/>
          </a:bodyPr>
          <a:lstStyle/>
          <a:p>
            <a:pPr marL="12700" algn="r">
              <a:spcBef>
                <a:spcPts val="114"/>
              </a:spcBef>
            </a:pPr>
            <a:r>
              <a:rPr lang="en-US" sz="1850" b="1" spc="600">
                <a:solidFill>
                  <a:srgbClr val="98ACC6"/>
                </a:solidFill>
                <a:latin typeface="Trebuchet MS"/>
                <a:cs typeface="Trebuchet MS"/>
              </a:rPr>
              <a:t>TAKE IT IN</a:t>
            </a:r>
            <a:endParaRPr sz="1850">
              <a:latin typeface="Trebuchet MS"/>
              <a:cs typeface="Trebuchet MS"/>
            </a:endParaRPr>
          </a:p>
        </p:txBody>
      </p:sp>
      <p:sp>
        <p:nvSpPr>
          <p:cNvPr id="10" name="object 10"/>
          <p:cNvSpPr txBox="1"/>
          <p:nvPr/>
        </p:nvSpPr>
        <p:spPr>
          <a:xfrm>
            <a:off x="844549" y="1704897"/>
            <a:ext cx="8798560" cy="1172210"/>
          </a:xfrm>
          <a:prstGeom prst="rect">
            <a:avLst/>
          </a:prstGeom>
        </p:spPr>
        <p:txBody>
          <a:bodyPr vert="horz" wrap="square" lIns="0" tIns="31750" rIns="0" bIns="0" rtlCol="0">
            <a:spAutoFit/>
          </a:bodyPr>
          <a:lstStyle/>
          <a:p>
            <a:pPr marL="12700">
              <a:lnSpc>
                <a:spcPct val="100000"/>
              </a:lnSpc>
              <a:spcBef>
                <a:spcPts val="250"/>
              </a:spcBef>
            </a:pPr>
            <a:r>
              <a:rPr sz="2000" b="1" spc="600">
                <a:solidFill>
                  <a:srgbClr val="70C7EF"/>
                </a:solidFill>
                <a:latin typeface="Trebuchet MS"/>
                <a:cs typeface="Trebuchet MS"/>
              </a:rPr>
              <a:t>TAKE</a:t>
            </a:r>
            <a:endParaRPr sz="2000">
              <a:latin typeface="Trebuchet MS"/>
              <a:cs typeface="Trebuchet MS"/>
            </a:endParaRPr>
          </a:p>
          <a:p>
            <a:pPr marL="12700">
              <a:lnSpc>
                <a:spcPct val="100000"/>
              </a:lnSpc>
              <a:spcBef>
                <a:spcPts val="350"/>
              </a:spcBef>
            </a:pPr>
            <a:r>
              <a:rPr sz="5100" b="1">
                <a:solidFill>
                  <a:srgbClr val="FFFFFF"/>
                </a:solidFill>
                <a:latin typeface="Trebuchet MS"/>
                <a:cs typeface="Trebuchet MS"/>
              </a:rPr>
              <a:t>Four takeaways</a:t>
            </a:r>
            <a:endParaRPr sz="5100">
              <a:latin typeface="Trebuchet MS"/>
              <a:cs typeface="Trebuchet MS"/>
            </a:endParaRPr>
          </a:p>
        </p:txBody>
      </p:sp>
      <p:grpSp>
        <p:nvGrpSpPr>
          <p:cNvPr id="11" name="object 11"/>
          <p:cNvGrpSpPr/>
          <p:nvPr/>
        </p:nvGrpSpPr>
        <p:grpSpPr>
          <a:xfrm>
            <a:off x="857249" y="3286124"/>
            <a:ext cx="8143875" cy="1819275"/>
            <a:chOff x="857249" y="3286124"/>
            <a:chExt cx="8143875" cy="1819275"/>
          </a:xfrm>
        </p:grpSpPr>
        <p:pic>
          <p:nvPicPr>
            <p:cNvPr id="12" name="object 12"/>
            <p:cNvPicPr/>
            <p:nvPr/>
          </p:nvPicPr>
          <p:blipFill>
            <a:blip r:embed="rId3" cstate="print"/>
            <a:stretch>
              <a:fillRect/>
            </a:stretch>
          </p:blipFill>
          <p:spPr>
            <a:xfrm>
              <a:off x="857249" y="3286124"/>
              <a:ext cx="8143874" cy="1819274"/>
            </a:xfrm>
            <a:prstGeom prst="rect">
              <a:avLst/>
            </a:prstGeom>
          </p:spPr>
        </p:pic>
        <p:sp>
          <p:nvSpPr>
            <p:cNvPr id="13" name="object 13"/>
            <p:cNvSpPr/>
            <p:nvPr/>
          </p:nvSpPr>
          <p:spPr>
            <a:xfrm>
              <a:off x="857249" y="3286125"/>
              <a:ext cx="8143875" cy="1819275"/>
            </a:xfrm>
            <a:custGeom>
              <a:avLst/>
              <a:gdLst/>
              <a:ahLst/>
              <a:cxnLst/>
              <a:rect l="l" t="t" r="r" b="b"/>
              <a:pathLst>
                <a:path w="8143875" h="1819275">
                  <a:moveTo>
                    <a:pt x="7953374" y="1819274"/>
                  </a:moveTo>
                  <a:lnTo>
                    <a:pt x="190499" y="1819274"/>
                  </a:lnTo>
                  <a:lnTo>
                    <a:pt x="171733" y="1818368"/>
                  </a:lnTo>
                  <a:lnTo>
                    <a:pt x="117598" y="1804773"/>
                  </a:lnTo>
                  <a:lnTo>
                    <a:pt x="69706" y="1776107"/>
                  </a:lnTo>
                  <a:lnTo>
                    <a:pt x="32075" y="1734630"/>
                  </a:lnTo>
                  <a:lnTo>
                    <a:pt x="8156" y="1683991"/>
                  </a:lnTo>
                  <a:lnTo>
                    <a:pt x="0" y="1628774"/>
                  </a:lnTo>
                  <a:lnTo>
                    <a:pt x="0" y="190499"/>
                  </a:lnTo>
                  <a:lnTo>
                    <a:pt x="856" y="172761"/>
                  </a:lnTo>
                  <a:lnTo>
                    <a:pt x="906" y="171733"/>
                  </a:lnTo>
                  <a:lnTo>
                    <a:pt x="14500" y="117598"/>
                  </a:lnTo>
                  <a:lnTo>
                    <a:pt x="43167" y="69706"/>
                  </a:lnTo>
                  <a:lnTo>
                    <a:pt x="84643" y="32075"/>
                  </a:lnTo>
                  <a:lnTo>
                    <a:pt x="135283" y="8156"/>
                  </a:lnTo>
                  <a:lnTo>
                    <a:pt x="190499" y="0"/>
                  </a:lnTo>
                  <a:lnTo>
                    <a:pt x="7953374" y="0"/>
                  </a:lnTo>
                  <a:lnTo>
                    <a:pt x="7972140" y="906"/>
                  </a:lnTo>
                  <a:lnTo>
                    <a:pt x="7990545" y="3625"/>
                  </a:lnTo>
                  <a:lnTo>
                    <a:pt x="8008590" y="8156"/>
                  </a:lnTo>
                  <a:lnTo>
                    <a:pt x="8012404" y="9524"/>
                  </a:lnTo>
                  <a:lnTo>
                    <a:pt x="190499" y="9524"/>
                  </a:lnTo>
                  <a:lnTo>
                    <a:pt x="181609" y="9742"/>
                  </a:lnTo>
                  <a:lnTo>
                    <a:pt x="137965" y="17315"/>
                  </a:lnTo>
                  <a:lnTo>
                    <a:pt x="97468" y="35265"/>
                  </a:lnTo>
                  <a:lnTo>
                    <a:pt x="62531" y="62531"/>
                  </a:lnTo>
                  <a:lnTo>
                    <a:pt x="35265" y="97468"/>
                  </a:lnTo>
                  <a:lnTo>
                    <a:pt x="17315" y="137965"/>
                  </a:lnTo>
                  <a:lnTo>
                    <a:pt x="9742" y="181609"/>
                  </a:lnTo>
                  <a:lnTo>
                    <a:pt x="9524" y="190499"/>
                  </a:lnTo>
                  <a:lnTo>
                    <a:pt x="9524" y="1628774"/>
                  </a:lnTo>
                  <a:lnTo>
                    <a:pt x="14950" y="1672758"/>
                  </a:lnTo>
                  <a:lnTo>
                    <a:pt x="30892" y="1714086"/>
                  </a:lnTo>
                  <a:lnTo>
                    <a:pt x="56398" y="1750302"/>
                  </a:lnTo>
                  <a:lnTo>
                    <a:pt x="89955" y="1779249"/>
                  </a:lnTo>
                  <a:lnTo>
                    <a:pt x="129541" y="1799175"/>
                  </a:lnTo>
                  <a:lnTo>
                    <a:pt x="172761" y="1808880"/>
                  </a:lnTo>
                  <a:lnTo>
                    <a:pt x="190499" y="1809749"/>
                  </a:lnTo>
                  <a:lnTo>
                    <a:pt x="8012403" y="1809749"/>
                  </a:lnTo>
                  <a:lnTo>
                    <a:pt x="8008590" y="1811117"/>
                  </a:lnTo>
                  <a:lnTo>
                    <a:pt x="7990545" y="1815649"/>
                  </a:lnTo>
                  <a:lnTo>
                    <a:pt x="7972140" y="1818368"/>
                  </a:lnTo>
                  <a:lnTo>
                    <a:pt x="7953374" y="1819274"/>
                  </a:lnTo>
                  <a:close/>
                </a:path>
                <a:path w="8143875" h="1819275">
                  <a:moveTo>
                    <a:pt x="8012403" y="1809749"/>
                  </a:moveTo>
                  <a:lnTo>
                    <a:pt x="7953374" y="1809749"/>
                  </a:lnTo>
                  <a:lnTo>
                    <a:pt x="7962265" y="1809532"/>
                  </a:lnTo>
                  <a:lnTo>
                    <a:pt x="7971113" y="1808880"/>
                  </a:lnTo>
                  <a:lnTo>
                    <a:pt x="8014333" y="1799175"/>
                  </a:lnTo>
                  <a:lnTo>
                    <a:pt x="8053918" y="1779249"/>
                  </a:lnTo>
                  <a:lnTo>
                    <a:pt x="8087476" y="1750302"/>
                  </a:lnTo>
                  <a:lnTo>
                    <a:pt x="8112981" y="1714086"/>
                  </a:lnTo>
                  <a:lnTo>
                    <a:pt x="8128924" y="1672758"/>
                  </a:lnTo>
                  <a:lnTo>
                    <a:pt x="8133353" y="1647540"/>
                  </a:lnTo>
                  <a:lnTo>
                    <a:pt x="8133480" y="1646513"/>
                  </a:lnTo>
                  <a:lnTo>
                    <a:pt x="8134132" y="1637665"/>
                  </a:lnTo>
                  <a:lnTo>
                    <a:pt x="8134349" y="1628774"/>
                  </a:lnTo>
                  <a:lnTo>
                    <a:pt x="8134349" y="190499"/>
                  </a:lnTo>
                  <a:lnTo>
                    <a:pt x="8128924" y="146515"/>
                  </a:lnTo>
                  <a:lnTo>
                    <a:pt x="8112981" y="105187"/>
                  </a:lnTo>
                  <a:lnTo>
                    <a:pt x="8087476" y="68971"/>
                  </a:lnTo>
                  <a:lnTo>
                    <a:pt x="8053918" y="40024"/>
                  </a:lnTo>
                  <a:lnTo>
                    <a:pt x="8014333" y="20099"/>
                  </a:lnTo>
                  <a:lnTo>
                    <a:pt x="7971113" y="10394"/>
                  </a:lnTo>
                  <a:lnTo>
                    <a:pt x="7953374" y="9524"/>
                  </a:lnTo>
                  <a:lnTo>
                    <a:pt x="8012404" y="9524"/>
                  </a:lnTo>
                  <a:lnTo>
                    <a:pt x="8059230" y="32075"/>
                  </a:lnTo>
                  <a:lnTo>
                    <a:pt x="8100706" y="69706"/>
                  </a:lnTo>
                  <a:lnTo>
                    <a:pt x="8129372" y="117598"/>
                  </a:lnTo>
                  <a:lnTo>
                    <a:pt x="8142968" y="171733"/>
                  </a:lnTo>
                  <a:lnTo>
                    <a:pt x="8143874" y="1628774"/>
                  </a:lnTo>
                  <a:lnTo>
                    <a:pt x="8143017" y="1646513"/>
                  </a:lnTo>
                  <a:lnTo>
                    <a:pt x="8135717" y="1683991"/>
                  </a:lnTo>
                  <a:lnTo>
                    <a:pt x="8111798" y="1734630"/>
                  </a:lnTo>
                  <a:lnTo>
                    <a:pt x="8074167" y="1776107"/>
                  </a:lnTo>
                  <a:lnTo>
                    <a:pt x="8026275" y="1804773"/>
                  </a:lnTo>
                  <a:lnTo>
                    <a:pt x="8012403" y="1809749"/>
                  </a:lnTo>
                  <a:close/>
                </a:path>
              </a:pathLst>
            </a:custGeom>
            <a:solidFill>
              <a:srgbClr val="70C7EF">
                <a:alpha val="25099"/>
              </a:srgbClr>
            </a:solidFill>
          </p:spPr>
          <p:txBody>
            <a:bodyPr wrap="square" lIns="0" tIns="0" rIns="0" bIns="0" rtlCol="0"/>
            <a:lstStyle/>
            <a:p>
              <a:endParaRPr/>
            </a:p>
          </p:txBody>
        </p:sp>
      </p:grpSp>
      <p:sp>
        <p:nvSpPr>
          <p:cNvPr id="14" name="object 14"/>
          <p:cNvSpPr txBox="1"/>
          <p:nvPr/>
        </p:nvSpPr>
        <p:spPr>
          <a:xfrm>
            <a:off x="1235075" y="3481704"/>
            <a:ext cx="7378700" cy="1297791"/>
          </a:xfrm>
          <a:prstGeom prst="rect">
            <a:avLst/>
          </a:prstGeom>
        </p:spPr>
        <p:txBody>
          <a:bodyPr vert="horz" wrap="square" lIns="0" tIns="121920" rIns="0" bIns="0" rtlCol="0">
            <a:spAutoFit/>
          </a:bodyPr>
          <a:lstStyle/>
          <a:p>
            <a:pPr marL="12700">
              <a:lnSpc>
                <a:spcPct val="100000"/>
              </a:lnSpc>
              <a:spcBef>
                <a:spcPts val="960"/>
              </a:spcBef>
            </a:pPr>
            <a:r>
              <a:rPr sz="2300" b="1">
                <a:solidFill>
                  <a:srgbClr val="70C7EF"/>
                </a:solidFill>
                <a:latin typeface="Trebuchet MS"/>
                <a:cs typeface="Trebuchet MS"/>
              </a:rPr>
              <a:t>1.  Combats bias</a:t>
            </a:r>
            <a:endParaRPr sz="2300">
              <a:latin typeface="Trebuchet MS"/>
              <a:cs typeface="Trebuchet MS"/>
            </a:endParaRPr>
          </a:p>
          <a:p>
            <a:pPr marL="12700" marR="5080">
              <a:lnSpc>
                <a:spcPct val="100000"/>
              </a:lnSpc>
              <a:spcBef>
                <a:spcPts val="970"/>
              </a:spcBef>
            </a:pPr>
            <a:r>
              <a:rPr sz="2250" b="0">
                <a:solidFill>
                  <a:srgbClr val="D0D9E4"/>
                </a:solidFill>
                <a:latin typeface="Trebuchet MS"/>
                <a:cs typeface="Trebuchet MS"/>
              </a:rPr>
              <a:t>Independent reviewers with no stake in the outcome, and no desk three doors down.</a:t>
            </a:r>
            <a:endParaRPr sz="2250">
              <a:latin typeface="Trebuchet MS"/>
              <a:cs typeface="Trebuchet MS"/>
            </a:endParaRPr>
          </a:p>
        </p:txBody>
      </p:sp>
      <p:grpSp>
        <p:nvGrpSpPr>
          <p:cNvPr id="15" name="object 15"/>
          <p:cNvGrpSpPr/>
          <p:nvPr/>
        </p:nvGrpSpPr>
        <p:grpSpPr>
          <a:xfrm>
            <a:off x="9286874" y="3286124"/>
            <a:ext cx="8143875" cy="1819275"/>
            <a:chOff x="9286874" y="3286124"/>
            <a:chExt cx="8143875" cy="1819275"/>
          </a:xfrm>
        </p:grpSpPr>
        <p:pic>
          <p:nvPicPr>
            <p:cNvPr id="16" name="object 16"/>
            <p:cNvPicPr/>
            <p:nvPr/>
          </p:nvPicPr>
          <p:blipFill>
            <a:blip r:embed="rId4" cstate="print"/>
            <a:stretch>
              <a:fillRect/>
            </a:stretch>
          </p:blipFill>
          <p:spPr>
            <a:xfrm>
              <a:off x="9286874" y="3286124"/>
              <a:ext cx="8143874" cy="1819274"/>
            </a:xfrm>
            <a:prstGeom prst="rect">
              <a:avLst/>
            </a:prstGeom>
          </p:spPr>
        </p:pic>
        <p:sp>
          <p:nvSpPr>
            <p:cNvPr id="17" name="object 17"/>
            <p:cNvSpPr/>
            <p:nvPr/>
          </p:nvSpPr>
          <p:spPr>
            <a:xfrm>
              <a:off x="9286874" y="3286125"/>
              <a:ext cx="8143875" cy="1819275"/>
            </a:xfrm>
            <a:custGeom>
              <a:avLst/>
              <a:gdLst/>
              <a:ahLst/>
              <a:cxnLst/>
              <a:rect l="l" t="t" r="r" b="b"/>
              <a:pathLst>
                <a:path w="8143875" h="1819275">
                  <a:moveTo>
                    <a:pt x="7953374" y="1819274"/>
                  </a:moveTo>
                  <a:lnTo>
                    <a:pt x="190499" y="1819274"/>
                  </a:lnTo>
                  <a:lnTo>
                    <a:pt x="171733" y="1818368"/>
                  </a:lnTo>
                  <a:lnTo>
                    <a:pt x="117597" y="1804773"/>
                  </a:lnTo>
                  <a:lnTo>
                    <a:pt x="69705" y="1776107"/>
                  </a:lnTo>
                  <a:lnTo>
                    <a:pt x="32074" y="1734630"/>
                  </a:lnTo>
                  <a:lnTo>
                    <a:pt x="8155" y="1683991"/>
                  </a:lnTo>
                  <a:lnTo>
                    <a:pt x="0" y="1628774"/>
                  </a:lnTo>
                  <a:lnTo>
                    <a:pt x="0" y="190499"/>
                  </a:lnTo>
                  <a:lnTo>
                    <a:pt x="856" y="172761"/>
                  </a:lnTo>
                  <a:lnTo>
                    <a:pt x="905" y="171733"/>
                  </a:lnTo>
                  <a:lnTo>
                    <a:pt x="14499" y="117598"/>
                  </a:lnTo>
                  <a:lnTo>
                    <a:pt x="43166" y="69706"/>
                  </a:lnTo>
                  <a:lnTo>
                    <a:pt x="84642" y="32075"/>
                  </a:lnTo>
                  <a:lnTo>
                    <a:pt x="135281" y="8156"/>
                  </a:lnTo>
                  <a:lnTo>
                    <a:pt x="190499" y="0"/>
                  </a:lnTo>
                  <a:lnTo>
                    <a:pt x="7953374" y="0"/>
                  </a:lnTo>
                  <a:lnTo>
                    <a:pt x="7972140" y="906"/>
                  </a:lnTo>
                  <a:lnTo>
                    <a:pt x="7990545" y="3625"/>
                  </a:lnTo>
                  <a:lnTo>
                    <a:pt x="8008590" y="8156"/>
                  </a:lnTo>
                  <a:lnTo>
                    <a:pt x="8012404" y="9524"/>
                  </a:lnTo>
                  <a:lnTo>
                    <a:pt x="190499" y="9524"/>
                  </a:lnTo>
                  <a:lnTo>
                    <a:pt x="181608" y="9742"/>
                  </a:lnTo>
                  <a:lnTo>
                    <a:pt x="137964" y="17315"/>
                  </a:lnTo>
                  <a:lnTo>
                    <a:pt x="97468" y="35265"/>
                  </a:lnTo>
                  <a:lnTo>
                    <a:pt x="62531" y="62531"/>
                  </a:lnTo>
                  <a:lnTo>
                    <a:pt x="35265" y="97468"/>
                  </a:lnTo>
                  <a:lnTo>
                    <a:pt x="17315" y="137965"/>
                  </a:lnTo>
                  <a:lnTo>
                    <a:pt x="10520" y="171733"/>
                  </a:lnTo>
                  <a:lnTo>
                    <a:pt x="10394" y="172761"/>
                  </a:lnTo>
                  <a:lnTo>
                    <a:pt x="9742" y="181609"/>
                  </a:lnTo>
                  <a:lnTo>
                    <a:pt x="9524" y="190499"/>
                  </a:lnTo>
                  <a:lnTo>
                    <a:pt x="9524" y="1628774"/>
                  </a:lnTo>
                  <a:lnTo>
                    <a:pt x="14949" y="1672758"/>
                  </a:lnTo>
                  <a:lnTo>
                    <a:pt x="30892" y="1714086"/>
                  </a:lnTo>
                  <a:lnTo>
                    <a:pt x="56398" y="1750302"/>
                  </a:lnTo>
                  <a:lnTo>
                    <a:pt x="89955" y="1779249"/>
                  </a:lnTo>
                  <a:lnTo>
                    <a:pt x="129540" y="1799175"/>
                  </a:lnTo>
                  <a:lnTo>
                    <a:pt x="172760" y="1808880"/>
                  </a:lnTo>
                  <a:lnTo>
                    <a:pt x="190499" y="1809749"/>
                  </a:lnTo>
                  <a:lnTo>
                    <a:pt x="8012402" y="1809749"/>
                  </a:lnTo>
                  <a:lnTo>
                    <a:pt x="8008590" y="1811117"/>
                  </a:lnTo>
                  <a:lnTo>
                    <a:pt x="7990545" y="1815649"/>
                  </a:lnTo>
                  <a:lnTo>
                    <a:pt x="7972140" y="1818368"/>
                  </a:lnTo>
                  <a:lnTo>
                    <a:pt x="7953374" y="1819274"/>
                  </a:lnTo>
                  <a:close/>
                </a:path>
                <a:path w="8143875" h="1819275">
                  <a:moveTo>
                    <a:pt x="8012402" y="1809749"/>
                  </a:moveTo>
                  <a:lnTo>
                    <a:pt x="7953374" y="1809749"/>
                  </a:lnTo>
                  <a:lnTo>
                    <a:pt x="7962265" y="1809532"/>
                  </a:lnTo>
                  <a:lnTo>
                    <a:pt x="7971112" y="1808880"/>
                  </a:lnTo>
                  <a:lnTo>
                    <a:pt x="8014332" y="1799175"/>
                  </a:lnTo>
                  <a:lnTo>
                    <a:pt x="8053918" y="1779249"/>
                  </a:lnTo>
                  <a:lnTo>
                    <a:pt x="8087475" y="1750302"/>
                  </a:lnTo>
                  <a:lnTo>
                    <a:pt x="8112981" y="1714086"/>
                  </a:lnTo>
                  <a:lnTo>
                    <a:pt x="8128924" y="1672758"/>
                  </a:lnTo>
                  <a:lnTo>
                    <a:pt x="8134349" y="1628774"/>
                  </a:lnTo>
                  <a:lnTo>
                    <a:pt x="8134349" y="190499"/>
                  </a:lnTo>
                  <a:lnTo>
                    <a:pt x="8128924" y="146515"/>
                  </a:lnTo>
                  <a:lnTo>
                    <a:pt x="8112981" y="105187"/>
                  </a:lnTo>
                  <a:lnTo>
                    <a:pt x="8087475" y="68971"/>
                  </a:lnTo>
                  <a:lnTo>
                    <a:pt x="8053918" y="40024"/>
                  </a:lnTo>
                  <a:lnTo>
                    <a:pt x="8014332" y="20099"/>
                  </a:lnTo>
                  <a:lnTo>
                    <a:pt x="7971112" y="10394"/>
                  </a:lnTo>
                  <a:lnTo>
                    <a:pt x="7953374" y="9524"/>
                  </a:lnTo>
                  <a:lnTo>
                    <a:pt x="8012404" y="9524"/>
                  </a:lnTo>
                  <a:lnTo>
                    <a:pt x="8059228" y="32075"/>
                  </a:lnTo>
                  <a:lnTo>
                    <a:pt x="8100706" y="69706"/>
                  </a:lnTo>
                  <a:lnTo>
                    <a:pt x="8129372" y="117598"/>
                  </a:lnTo>
                  <a:lnTo>
                    <a:pt x="8142967" y="171733"/>
                  </a:lnTo>
                  <a:lnTo>
                    <a:pt x="8143874" y="1628774"/>
                  </a:lnTo>
                  <a:lnTo>
                    <a:pt x="8143017" y="1646513"/>
                  </a:lnTo>
                  <a:lnTo>
                    <a:pt x="8135716" y="1683991"/>
                  </a:lnTo>
                  <a:lnTo>
                    <a:pt x="8111798" y="1734630"/>
                  </a:lnTo>
                  <a:lnTo>
                    <a:pt x="8074166" y="1776107"/>
                  </a:lnTo>
                  <a:lnTo>
                    <a:pt x="8026273" y="1804773"/>
                  </a:lnTo>
                  <a:lnTo>
                    <a:pt x="8012402" y="1809749"/>
                  </a:lnTo>
                  <a:close/>
                </a:path>
              </a:pathLst>
            </a:custGeom>
            <a:solidFill>
              <a:srgbClr val="70C7EF">
                <a:alpha val="25099"/>
              </a:srgbClr>
            </a:solidFill>
          </p:spPr>
          <p:txBody>
            <a:bodyPr wrap="square" lIns="0" tIns="0" rIns="0" bIns="0" rtlCol="0"/>
            <a:lstStyle/>
            <a:p>
              <a:endParaRPr/>
            </a:p>
          </p:txBody>
        </p:sp>
      </p:grpSp>
      <p:sp>
        <p:nvSpPr>
          <p:cNvPr id="18" name="object 18"/>
          <p:cNvSpPr txBox="1"/>
          <p:nvPr/>
        </p:nvSpPr>
        <p:spPr>
          <a:xfrm>
            <a:off x="9664699" y="3481704"/>
            <a:ext cx="7378700" cy="1297791"/>
          </a:xfrm>
          <a:prstGeom prst="rect">
            <a:avLst/>
          </a:prstGeom>
        </p:spPr>
        <p:txBody>
          <a:bodyPr vert="horz" wrap="square" lIns="0" tIns="121920" rIns="0" bIns="0" rtlCol="0">
            <a:spAutoFit/>
          </a:bodyPr>
          <a:lstStyle/>
          <a:p>
            <a:pPr marL="12700">
              <a:lnSpc>
                <a:spcPct val="100000"/>
              </a:lnSpc>
              <a:spcBef>
                <a:spcPts val="960"/>
              </a:spcBef>
            </a:pPr>
            <a:r>
              <a:rPr sz="2300" b="1">
                <a:solidFill>
                  <a:srgbClr val="70C7EF"/>
                </a:solidFill>
                <a:latin typeface="Trebuchet MS"/>
                <a:cs typeface="Trebuchet MS"/>
              </a:rPr>
              <a:t>2.  Supports quality</a:t>
            </a:r>
            <a:endParaRPr sz="2300">
              <a:latin typeface="Trebuchet MS"/>
              <a:cs typeface="Trebuchet MS"/>
            </a:endParaRPr>
          </a:p>
          <a:p>
            <a:pPr marL="12700" marR="5080">
              <a:lnSpc>
                <a:spcPct val="100000"/>
              </a:lnSpc>
              <a:spcBef>
                <a:spcPts val="970"/>
              </a:spcBef>
            </a:pPr>
            <a:r>
              <a:rPr sz="2250" b="0">
                <a:solidFill>
                  <a:srgbClr val="D0D9E4"/>
                </a:solidFill>
                <a:latin typeface="Trebuchet MS"/>
                <a:cs typeface="Trebuchet MS"/>
              </a:rPr>
              <a:t>Findings feed QI, PCMH, payer measures and board reporting.</a:t>
            </a:r>
            <a:endParaRPr sz="2250">
              <a:latin typeface="Trebuchet MS"/>
              <a:cs typeface="Trebuchet MS"/>
            </a:endParaRPr>
          </a:p>
        </p:txBody>
      </p:sp>
      <p:grpSp>
        <p:nvGrpSpPr>
          <p:cNvPr id="19" name="object 19"/>
          <p:cNvGrpSpPr/>
          <p:nvPr/>
        </p:nvGrpSpPr>
        <p:grpSpPr>
          <a:xfrm>
            <a:off x="857249" y="5391148"/>
            <a:ext cx="8143875" cy="1819275"/>
            <a:chOff x="857249" y="5391148"/>
            <a:chExt cx="8143875" cy="1819275"/>
          </a:xfrm>
        </p:grpSpPr>
        <p:pic>
          <p:nvPicPr>
            <p:cNvPr id="20" name="object 20"/>
            <p:cNvPicPr/>
            <p:nvPr/>
          </p:nvPicPr>
          <p:blipFill>
            <a:blip r:embed="rId5" cstate="print"/>
            <a:stretch>
              <a:fillRect/>
            </a:stretch>
          </p:blipFill>
          <p:spPr>
            <a:xfrm>
              <a:off x="857249" y="5391148"/>
              <a:ext cx="8143874" cy="1819274"/>
            </a:xfrm>
            <a:prstGeom prst="rect">
              <a:avLst/>
            </a:prstGeom>
          </p:spPr>
        </p:pic>
        <p:sp>
          <p:nvSpPr>
            <p:cNvPr id="21" name="object 21"/>
            <p:cNvSpPr/>
            <p:nvPr/>
          </p:nvSpPr>
          <p:spPr>
            <a:xfrm>
              <a:off x="857249" y="5391149"/>
              <a:ext cx="8143875" cy="1819275"/>
            </a:xfrm>
            <a:custGeom>
              <a:avLst/>
              <a:gdLst/>
              <a:ahLst/>
              <a:cxnLst/>
              <a:rect l="l" t="t" r="r" b="b"/>
              <a:pathLst>
                <a:path w="8143875" h="1819275">
                  <a:moveTo>
                    <a:pt x="7953374" y="1819274"/>
                  </a:moveTo>
                  <a:lnTo>
                    <a:pt x="190499" y="1819274"/>
                  </a:lnTo>
                  <a:lnTo>
                    <a:pt x="171733" y="1818368"/>
                  </a:lnTo>
                  <a:lnTo>
                    <a:pt x="117598" y="1804773"/>
                  </a:lnTo>
                  <a:lnTo>
                    <a:pt x="69706" y="1776106"/>
                  </a:lnTo>
                  <a:lnTo>
                    <a:pt x="32075" y="1734630"/>
                  </a:lnTo>
                  <a:lnTo>
                    <a:pt x="8156" y="1683990"/>
                  </a:lnTo>
                  <a:lnTo>
                    <a:pt x="0" y="1628774"/>
                  </a:lnTo>
                  <a:lnTo>
                    <a:pt x="0" y="190499"/>
                  </a:lnTo>
                  <a:lnTo>
                    <a:pt x="856" y="172761"/>
                  </a:lnTo>
                  <a:lnTo>
                    <a:pt x="906" y="171733"/>
                  </a:lnTo>
                  <a:lnTo>
                    <a:pt x="14500" y="117597"/>
                  </a:lnTo>
                  <a:lnTo>
                    <a:pt x="43167" y="69706"/>
                  </a:lnTo>
                  <a:lnTo>
                    <a:pt x="84643" y="32074"/>
                  </a:lnTo>
                  <a:lnTo>
                    <a:pt x="135283" y="8156"/>
                  </a:lnTo>
                  <a:lnTo>
                    <a:pt x="190499" y="0"/>
                  </a:lnTo>
                  <a:lnTo>
                    <a:pt x="7953374" y="0"/>
                  </a:lnTo>
                  <a:lnTo>
                    <a:pt x="7972140" y="906"/>
                  </a:lnTo>
                  <a:lnTo>
                    <a:pt x="7990545" y="3625"/>
                  </a:lnTo>
                  <a:lnTo>
                    <a:pt x="8008590" y="8156"/>
                  </a:lnTo>
                  <a:lnTo>
                    <a:pt x="8012405" y="9524"/>
                  </a:lnTo>
                  <a:lnTo>
                    <a:pt x="190499" y="9524"/>
                  </a:lnTo>
                  <a:lnTo>
                    <a:pt x="181609" y="9742"/>
                  </a:lnTo>
                  <a:lnTo>
                    <a:pt x="137965" y="17315"/>
                  </a:lnTo>
                  <a:lnTo>
                    <a:pt x="97468" y="35265"/>
                  </a:lnTo>
                  <a:lnTo>
                    <a:pt x="62531" y="62531"/>
                  </a:lnTo>
                  <a:lnTo>
                    <a:pt x="35265" y="97468"/>
                  </a:lnTo>
                  <a:lnTo>
                    <a:pt x="17315" y="137964"/>
                  </a:lnTo>
                  <a:lnTo>
                    <a:pt x="9742" y="181609"/>
                  </a:lnTo>
                  <a:lnTo>
                    <a:pt x="9524" y="190499"/>
                  </a:lnTo>
                  <a:lnTo>
                    <a:pt x="9524" y="1628774"/>
                  </a:lnTo>
                  <a:lnTo>
                    <a:pt x="14950" y="1672758"/>
                  </a:lnTo>
                  <a:lnTo>
                    <a:pt x="30892" y="1714086"/>
                  </a:lnTo>
                  <a:lnTo>
                    <a:pt x="56398" y="1750302"/>
                  </a:lnTo>
                  <a:lnTo>
                    <a:pt x="89955" y="1779249"/>
                  </a:lnTo>
                  <a:lnTo>
                    <a:pt x="129541" y="1799175"/>
                  </a:lnTo>
                  <a:lnTo>
                    <a:pt x="172761" y="1808880"/>
                  </a:lnTo>
                  <a:lnTo>
                    <a:pt x="190499" y="1809749"/>
                  </a:lnTo>
                  <a:lnTo>
                    <a:pt x="8012402" y="1809749"/>
                  </a:lnTo>
                  <a:lnTo>
                    <a:pt x="8008590" y="1811117"/>
                  </a:lnTo>
                  <a:lnTo>
                    <a:pt x="7990545" y="1815648"/>
                  </a:lnTo>
                  <a:lnTo>
                    <a:pt x="7972140" y="1818368"/>
                  </a:lnTo>
                  <a:lnTo>
                    <a:pt x="7953374" y="1819274"/>
                  </a:lnTo>
                  <a:close/>
                </a:path>
                <a:path w="8143875" h="1819275">
                  <a:moveTo>
                    <a:pt x="8012402" y="1809749"/>
                  </a:moveTo>
                  <a:lnTo>
                    <a:pt x="7953374" y="1809749"/>
                  </a:lnTo>
                  <a:lnTo>
                    <a:pt x="7962265" y="1809532"/>
                  </a:lnTo>
                  <a:lnTo>
                    <a:pt x="7971113" y="1808880"/>
                  </a:lnTo>
                  <a:lnTo>
                    <a:pt x="8014333" y="1799175"/>
                  </a:lnTo>
                  <a:lnTo>
                    <a:pt x="8053918" y="1779249"/>
                  </a:lnTo>
                  <a:lnTo>
                    <a:pt x="8087476" y="1750302"/>
                  </a:lnTo>
                  <a:lnTo>
                    <a:pt x="8112981" y="1714086"/>
                  </a:lnTo>
                  <a:lnTo>
                    <a:pt x="8128924" y="1672758"/>
                  </a:lnTo>
                  <a:lnTo>
                    <a:pt x="8133353" y="1647540"/>
                  </a:lnTo>
                  <a:lnTo>
                    <a:pt x="8133480" y="1646513"/>
                  </a:lnTo>
                  <a:lnTo>
                    <a:pt x="8134132" y="1637665"/>
                  </a:lnTo>
                  <a:lnTo>
                    <a:pt x="8134349" y="1628774"/>
                  </a:lnTo>
                  <a:lnTo>
                    <a:pt x="8134349" y="190499"/>
                  </a:lnTo>
                  <a:lnTo>
                    <a:pt x="8128924" y="146515"/>
                  </a:lnTo>
                  <a:lnTo>
                    <a:pt x="8112981" y="105187"/>
                  </a:lnTo>
                  <a:lnTo>
                    <a:pt x="8087476" y="68971"/>
                  </a:lnTo>
                  <a:lnTo>
                    <a:pt x="8053918" y="40024"/>
                  </a:lnTo>
                  <a:lnTo>
                    <a:pt x="8014333" y="20099"/>
                  </a:lnTo>
                  <a:lnTo>
                    <a:pt x="7971113" y="10394"/>
                  </a:lnTo>
                  <a:lnTo>
                    <a:pt x="7953374" y="9524"/>
                  </a:lnTo>
                  <a:lnTo>
                    <a:pt x="8012405" y="9524"/>
                  </a:lnTo>
                  <a:lnTo>
                    <a:pt x="8059230" y="32074"/>
                  </a:lnTo>
                  <a:lnTo>
                    <a:pt x="8100706" y="69706"/>
                  </a:lnTo>
                  <a:lnTo>
                    <a:pt x="8129372" y="117597"/>
                  </a:lnTo>
                  <a:lnTo>
                    <a:pt x="8142968" y="171733"/>
                  </a:lnTo>
                  <a:lnTo>
                    <a:pt x="8143874" y="1628774"/>
                  </a:lnTo>
                  <a:lnTo>
                    <a:pt x="8143017" y="1646513"/>
                  </a:lnTo>
                  <a:lnTo>
                    <a:pt x="8135717" y="1683990"/>
                  </a:lnTo>
                  <a:lnTo>
                    <a:pt x="8111798" y="1734630"/>
                  </a:lnTo>
                  <a:lnTo>
                    <a:pt x="8074167" y="1776106"/>
                  </a:lnTo>
                  <a:lnTo>
                    <a:pt x="8026275" y="1804773"/>
                  </a:lnTo>
                  <a:lnTo>
                    <a:pt x="8012402" y="1809749"/>
                  </a:lnTo>
                  <a:close/>
                </a:path>
              </a:pathLst>
            </a:custGeom>
            <a:solidFill>
              <a:srgbClr val="70C7EF">
                <a:alpha val="25099"/>
              </a:srgbClr>
            </a:solidFill>
          </p:spPr>
          <p:txBody>
            <a:bodyPr wrap="square" lIns="0" tIns="0" rIns="0" bIns="0" rtlCol="0"/>
            <a:lstStyle/>
            <a:p>
              <a:endParaRPr/>
            </a:p>
          </p:txBody>
        </p:sp>
      </p:grpSp>
      <p:sp>
        <p:nvSpPr>
          <p:cNvPr id="22" name="object 22"/>
          <p:cNvSpPr txBox="1"/>
          <p:nvPr/>
        </p:nvSpPr>
        <p:spPr>
          <a:xfrm>
            <a:off x="1235075" y="5586729"/>
            <a:ext cx="7378700" cy="1297791"/>
          </a:xfrm>
          <a:prstGeom prst="rect">
            <a:avLst/>
          </a:prstGeom>
        </p:spPr>
        <p:txBody>
          <a:bodyPr vert="horz" wrap="square" lIns="0" tIns="121920" rIns="0" bIns="0" rtlCol="0">
            <a:spAutoFit/>
          </a:bodyPr>
          <a:lstStyle/>
          <a:p>
            <a:pPr marL="12700">
              <a:lnSpc>
                <a:spcPct val="100000"/>
              </a:lnSpc>
              <a:spcBef>
                <a:spcPts val="960"/>
              </a:spcBef>
            </a:pPr>
            <a:r>
              <a:rPr sz="2300" b="1">
                <a:solidFill>
                  <a:srgbClr val="70C7EF"/>
                </a:solidFill>
                <a:latin typeface="Trebuchet MS"/>
                <a:cs typeface="Trebuchet MS"/>
              </a:rPr>
              <a:t>3.  Compliance</a:t>
            </a:r>
            <a:endParaRPr sz="2300">
              <a:latin typeface="Trebuchet MS"/>
              <a:cs typeface="Trebuchet MS"/>
            </a:endParaRPr>
          </a:p>
          <a:p>
            <a:pPr marL="12700" marR="5080">
              <a:lnSpc>
                <a:spcPct val="100000"/>
              </a:lnSpc>
              <a:spcBef>
                <a:spcPts val="960"/>
              </a:spcBef>
            </a:pPr>
            <a:r>
              <a:rPr sz="2250" b="0">
                <a:solidFill>
                  <a:srgbClr val="D0D9E4"/>
                </a:solidFill>
                <a:latin typeface="Trebuchet MS"/>
                <a:cs typeface="Trebuchet MS"/>
              </a:rPr>
              <a:t>A documented quarterly cadence that stands up at an OSV or FTCA review.</a:t>
            </a:r>
            <a:endParaRPr sz="2250">
              <a:latin typeface="Trebuchet MS"/>
              <a:cs typeface="Trebuchet MS"/>
            </a:endParaRPr>
          </a:p>
        </p:txBody>
      </p:sp>
      <p:grpSp>
        <p:nvGrpSpPr>
          <p:cNvPr id="23" name="object 23"/>
          <p:cNvGrpSpPr/>
          <p:nvPr/>
        </p:nvGrpSpPr>
        <p:grpSpPr>
          <a:xfrm>
            <a:off x="9286874" y="5391148"/>
            <a:ext cx="8143875" cy="1819275"/>
            <a:chOff x="9286874" y="5391148"/>
            <a:chExt cx="8143875" cy="1819275"/>
          </a:xfrm>
        </p:grpSpPr>
        <p:pic>
          <p:nvPicPr>
            <p:cNvPr id="24" name="object 24"/>
            <p:cNvPicPr/>
            <p:nvPr/>
          </p:nvPicPr>
          <p:blipFill>
            <a:blip r:embed="rId6" cstate="print"/>
            <a:stretch>
              <a:fillRect/>
            </a:stretch>
          </p:blipFill>
          <p:spPr>
            <a:xfrm>
              <a:off x="9286874" y="5391148"/>
              <a:ext cx="8143874" cy="1819274"/>
            </a:xfrm>
            <a:prstGeom prst="rect">
              <a:avLst/>
            </a:prstGeom>
          </p:spPr>
        </p:pic>
        <p:sp>
          <p:nvSpPr>
            <p:cNvPr id="25" name="object 25"/>
            <p:cNvSpPr/>
            <p:nvPr/>
          </p:nvSpPr>
          <p:spPr>
            <a:xfrm>
              <a:off x="9286874" y="5391149"/>
              <a:ext cx="8143875" cy="1819275"/>
            </a:xfrm>
            <a:custGeom>
              <a:avLst/>
              <a:gdLst/>
              <a:ahLst/>
              <a:cxnLst/>
              <a:rect l="l" t="t" r="r" b="b"/>
              <a:pathLst>
                <a:path w="8143875" h="1819275">
                  <a:moveTo>
                    <a:pt x="7953374" y="1819274"/>
                  </a:moveTo>
                  <a:lnTo>
                    <a:pt x="190499" y="1819274"/>
                  </a:lnTo>
                  <a:lnTo>
                    <a:pt x="171733" y="1818368"/>
                  </a:lnTo>
                  <a:lnTo>
                    <a:pt x="117597" y="1804773"/>
                  </a:lnTo>
                  <a:lnTo>
                    <a:pt x="69705" y="1776106"/>
                  </a:lnTo>
                  <a:lnTo>
                    <a:pt x="32074" y="1734630"/>
                  </a:lnTo>
                  <a:lnTo>
                    <a:pt x="8155" y="1683990"/>
                  </a:lnTo>
                  <a:lnTo>
                    <a:pt x="0" y="1628774"/>
                  </a:lnTo>
                  <a:lnTo>
                    <a:pt x="0" y="190499"/>
                  </a:lnTo>
                  <a:lnTo>
                    <a:pt x="856" y="172761"/>
                  </a:lnTo>
                  <a:lnTo>
                    <a:pt x="905" y="171733"/>
                  </a:lnTo>
                  <a:lnTo>
                    <a:pt x="14499" y="117597"/>
                  </a:lnTo>
                  <a:lnTo>
                    <a:pt x="43166" y="69706"/>
                  </a:lnTo>
                  <a:lnTo>
                    <a:pt x="84642" y="32074"/>
                  </a:lnTo>
                  <a:lnTo>
                    <a:pt x="135281" y="8156"/>
                  </a:lnTo>
                  <a:lnTo>
                    <a:pt x="190499" y="0"/>
                  </a:lnTo>
                  <a:lnTo>
                    <a:pt x="7953374" y="0"/>
                  </a:lnTo>
                  <a:lnTo>
                    <a:pt x="7972140" y="906"/>
                  </a:lnTo>
                  <a:lnTo>
                    <a:pt x="7990545" y="3625"/>
                  </a:lnTo>
                  <a:lnTo>
                    <a:pt x="8008590" y="8156"/>
                  </a:lnTo>
                  <a:lnTo>
                    <a:pt x="8012404" y="9524"/>
                  </a:lnTo>
                  <a:lnTo>
                    <a:pt x="190499" y="9524"/>
                  </a:lnTo>
                  <a:lnTo>
                    <a:pt x="181608" y="9742"/>
                  </a:lnTo>
                  <a:lnTo>
                    <a:pt x="137964" y="17315"/>
                  </a:lnTo>
                  <a:lnTo>
                    <a:pt x="97468" y="35265"/>
                  </a:lnTo>
                  <a:lnTo>
                    <a:pt x="62531" y="62531"/>
                  </a:lnTo>
                  <a:lnTo>
                    <a:pt x="35265" y="97468"/>
                  </a:lnTo>
                  <a:lnTo>
                    <a:pt x="17315" y="137964"/>
                  </a:lnTo>
                  <a:lnTo>
                    <a:pt x="9742" y="181609"/>
                  </a:lnTo>
                  <a:lnTo>
                    <a:pt x="9524" y="190499"/>
                  </a:lnTo>
                  <a:lnTo>
                    <a:pt x="9524" y="1628774"/>
                  </a:lnTo>
                  <a:lnTo>
                    <a:pt x="14949" y="1672758"/>
                  </a:lnTo>
                  <a:lnTo>
                    <a:pt x="30892" y="1714086"/>
                  </a:lnTo>
                  <a:lnTo>
                    <a:pt x="56398" y="1750302"/>
                  </a:lnTo>
                  <a:lnTo>
                    <a:pt x="89955" y="1779249"/>
                  </a:lnTo>
                  <a:lnTo>
                    <a:pt x="129540" y="1799175"/>
                  </a:lnTo>
                  <a:lnTo>
                    <a:pt x="172760" y="1808880"/>
                  </a:lnTo>
                  <a:lnTo>
                    <a:pt x="190499" y="1809749"/>
                  </a:lnTo>
                  <a:lnTo>
                    <a:pt x="8012401" y="1809749"/>
                  </a:lnTo>
                  <a:lnTo>
                    <a:pt x="8008590" y="1811117"/>
                  </a:lnTo>
                  <a:lnTo>
                    <a:pt x="7990545" y="1815648"/>
                  </a:lnTo>
                  <a:lnTo>
                    <a:pt x="7972140" y="1818368"/>
                  </a:lnTo>
                  <a:lnTo>
                    <a:pt x="7953374" y="1819274"/>
                  </a:lnTo>
                  <a:close/>
                </a:path>
                <a:path w="8143875" h="1819275">
                  <a:moveTo>
                    <a:pt x="8012401" y="1809749"/>
                  </a:moveTo>
                  <a:lnTo>
                    <a:pt x="7953374" y="1809749"/>
                  </a:lnTo>
                  <a:lnTo>
                    <a:pt x="7962265" y="1809532"/>
                  </a:lnTo>
                  <a:lnTo>
                    <a:pt x="7971112" y="1808880"/>
                  </a:lnTo>
                  <a:lnTo>
                    <a:pt x="8014332" y="1799175"/>
                  </a:lnTo>
                  <a:lnTo>
                    <a:pt x="8053918" y="1779249"/>
                  </a:lnTo>
                  <a:lnTo>
                    <a:pt x="8087475" y="1750302"/>
                  </a:lnTo>
                  <a:lnTo>
                    <a:pt x="8112981" y="1714086"/>
                  </a:lnTo>
                  <a:lnTo>
                    <a:pt x="8128924" y="1672758"/>
                  </a:lnTo>
                  <a:lnTo>
                    <a:pt x="8133353" y="1647540"/>
                  </a:lnTo>
                  <a:lnTo>
                    <a:pt x="8133480" y="1646513"/>
                  </a:lnTo>
                  <a:lnTo>
                    <a:pt x="8134132" y="1637665"/>
                  </a:lnTo>
                  <a:lnTo>
                    <a:pt x="8134349" y="1628774"/>
                  </a:lnTo>
                  <a:lnTo>
                    <a:pt x="8134349" y="190499"/>
                  </a:lnTo>
                  <a:lnTo>
                    <a:pt x="8128924" y="146515"/>
                  </a:lnTo>
                  <a:lnTo>
                    <a:pt x="8112981" y="105187"/>
                  </a:lnTo>
                  <a:lnTo>
                    <a:pt x="8087475" y="68971"/>
                  </a:lnTo>
                  <a:lnTo>
                    <a:pt x="8053918" y="40024"/>
                  </a:lnTo>
                  <a:lnTo>
                    <a:pt x="8014332" y="20099"/>
                  </a:lnTo>
                  <a:lnTo>
                    <a:pt x="7971112" y="10394"/>
                  </a:lnTo>
                  <a:lnTo>
                    <a:pt x="7953374" y="9524"/>
                  </a:lnTo>
                  <a:lnTo>
                    <a:pt x="8012404" y="9524"/>
                  </a:lnTo>
                  <a:lnTo>
                    <a:pt x="8059228" y="32074"/>
                  </a:lnTo>
                  <a:lnTo>
                    <a:pt x="8100706" y="69706"/>
                  </a:lnTo>
                  <a:lnTo>
                    <a:pt x="8129372" y="117597"/>
                  </a:lnTo>
                  <a:lnTo>
                    <a:pt x="8142967" y="171733"/>
                  </a:lnTo>
                  <a:lnTo>
                    <a:pt x="8143874" y="1628774"/>
                  </a:lnTo>
                  <a:lnTo>
                    <a:pt x="8143017" y="1646513"/>
                  </a:lnTo>
                  <a:lnTo>
                    <a:pt x="8135716" y="1683990"/>
                  </a:lnTo>
                  <a:lnTo>
                    <a:pt x="8111798" y="1734630"/>
                  </a:lnTo>
                  <a:lnTo>
                    <a:pt x="8074166" y="1776106"/>
                  </a:lnTo>
                  <a:lnTo>
                    <a:pt x="8026273" y="1804773"/>
                  </a:lnTo>
                  <a:lnTo>
                    <a:pt x="8012401" y="1809749"/>
                  </a:lnTo>
                  <a:close/>
                </a:path>
              </a:pathLst>
            </a:custGeom>
            <a:solidFill>
              <a:srgbClr val="70C7EF">
                <a:alpha val="25099"/>
              </a:srgbClr>
            </a:solidFill>
          </p:spPr>
          <p:txBody>
            <a:bodyPr wrap="square" lIns="0" tIns="0" rIns="0" bIns="0" rtlCol="0"/>
            <a:lstStyle/>
            <a:p>
              <a:endParaRPr/>
            </a:p>
          </p:txBody>
        </p:sp>
      </p:grpSp>
      <p:sp>
        <p:nvSpPr>
          <p:cNvPr id="26" name="object 26"/>
          <p:cNvSpPr txBox="1"/>
          <p:nvPr/>
        </p:nvSpPr>
        <p:spPr>
          <a:xfrm>
            <a:off x="9664699" y="5586729"/>
            <a:ext cx="7378700" cy="1272143"/>
          </a:xfrm>
          <a:prstGeom prst="rect">
            <a:avLst/>
          </a:prstGeom>
        </p:spPr>
        <p:txBody>
          <a:bodyPr vert="horz" wrap="square" lIns="0" tIns="121920" rIns="0" bIns="0" rtlCol="0">
            <a:spAutoFit/>
          </a:bodyPr>
          <a:lstStyle/>
          <a:p>
            <a:pPr marL="12700">
              <a:lnSpc>
                <a:spcPct val="100000"/>
              </a:lnSpc>
              <a:spcBef>
                <a:spcPts val="960"/>
              </a:spcBef>
            </a:pPr>
            <a:r>
              <a:rPr sz="2300" b="1">
                <a:solidFill>
                  <a:srgbClr val="70C7EF"/>
                </a:solidFill>
                <a:latin typeface="Trebuchet MS"/>
                <a:cs typeface="Trebuchet MS"/>
              </a:rPr>
              <a:t>4.  Time</a:t>
            </a:r>
            <a:endParaRPr sz="2300">
              <a:latin typeface="Trebuchet MS"/>
              <a:cs typeface="Trebuchet MS"/>
            </a:endParaRPr>
          </a:p>
          <a:p>
            <a:pPr marL="12700">
              <a:lnSpc>
                <a:spcPct val="100000"/>
              </a:lnSpc>
              <a:spcBef>
                <a:spcPts val="815"/>
              </a:spcBef>
            </a:pPr>
            <a:r>
              <a:rPr sz="2250" b="0">
                <a:solidFill>
                  <a:srgbClr val="D0D9E4"/>
                </a:solidFill>
                <a:latin typeface="Trebuchet MS"/>
                <a:cs typeface="Trebuchet MS"/>
              </a:rPr>
              <a:t>Providers stay with patients. Your quality lead gets days back.</a:t>
            </a:r>
            <a:endParaRPr sz="2250">
              <a:latin typeface="Trebuchet MS"/>
              <a:cs typeface="Trebuchet MS"/>
            </a:endParaRPr>
          </a:p>
        </p:txBody>
      </p:sp>
    </p:spTree>
    <p:extLst>
      <p:ext uri="{BB962C8B-B14F-4D97-AF65-F5344CB8AC3E}">
        <p14:creationId xmlns:p14="http://schemas.microsoft.com/office/powerpoint/2010/main" val="504635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180964"/>
            <a:chExt cx="18288000" cy="10106036"/>
          </a:xfrm>
        </p:grpSpPr>
        <p:sp>
          <p:nvSpPr>
            <p:cNvPr id="3" name="object 3"/>
            <p:cNvSpPr/>
            <p:nvPr/>
          </p:nvSpPr>
          <p:spPr>
            <a:xfrm>
              <a:off x="0" y="1209664"/>
              <a:ext cx="18288000" cy="9077336"/>
            </a:xfrm>
            <a:custGeom>
              <a:avLst/>
              <a:gdLst/>
              <a:ahLst/>
              <a:cxnLst/>
              <a:rect l="l" t="t" r="r" b="b"/>
              <a:pathLst>
                <a:path w="18288000" h="8898890">
                  <a:moveTo>
                    <a:pt x="0" y="8898727"/>
                  </a:moveTo>
                  <a:lnTo>
                    <a:pt x="18287998" y="8898727"/>
                  </a:lnTo>
                  <a:lnTo>
                    <a:pt x="18287998" y="0"/>
                  </a:lnTo>
                  <a:lnTo>
                    <a:pt x="0" y="0"/>
                  </a:lnTo>
                  <a:lnTo>
                    <a:pt x="0" y="8898727"/>
                  </a:lnTo>
                  <a:close/>
                </a:path>
              </a:pathLst>
            </a:custGeom>
            <a:solidFill>
              <a:srgbClr val="1B043C"/>
            </a:solidFill>
          </p:spPr>
          <p:txBody>
            <a:bodyPr wrap="square" lIns="0" tIns="0" rIns="0" bIns="0" rtlCol="0"/>
            <a:lstStyle/>
            <a:p>
              <a:endParaRPr/>
            </a:p>
          </p:txBody>
        </p:sp>
        <p:sp>
          <p:nvSpPr>
            <p:cNvPr id="4" name="object 4"/>
            <p:cNvSpPr/>
            <p:nvPr/>
          </p:nvSpPr>
          <p:spPr>
            <a:xfrm>
              <a:off x="12915887" y="5667362"/>
              <a:ext cx="5372100" cy="4441190"/>
            </a:xfrm>
            <a:custGeom>
              <a:avLst/>
              <a:gdLst/>
              <a:ahLst/>
              <a:cxnLst/>
              <a:rect l="l" t="t" r="r" b="b"/>
              <a:pathLst>
                <a:path w="5372100" h="4441190">
                  <a:moveTo>
                    <a:pt x="5372100" y="157149"/>
                  </a:moveTo>
                  <a:lnTo>
                    <a:pt x="5323764" y="146240"/>
                  </a:lnTo>
                  <a:lnTo>
                    <a:pt x="5220424" y="124828"/>
                  </a:lnTo>
                  <a:lnTo>
                    <a:pt x="5116042" y="105054"/>
                  </a:lnTo>
                  <a:lnTo>
                    <a:pt x="5010658" y="86931"/>
                  </a:lnTo>
                  <a:lnTo>
                    <a:pt x="4904486" y="70510"/>
                  </a:lnTo>
                  <a:lnTo>
                    <a:pt x="4797564" y="55778"/>
                  </a:lnTo>
                  <a:lnTo>
                    <a:pt x="4689894" y="42748"/>
                  </a:lnTo>
                  <a:lnTo>
                    <a:pt x="4595177" y="32753"/>
                  </a:lnTo>
                  <a:lnTo>
                    <a:pt x="4500118" y="24091"/>
                  </a:lnTo>
                  <a:lnTo>
                    <a:pt x="4434878" y="19062"/>
                  </a:lnTo>
                  <a:lnTo>
                    <a:pt x="4308957" y="10731"/>
                  </a:lnTo>
                  <a:lnTo>
                    <a:pt x="4212971" y="6045"/>
                  </a:lnTo>
                  <a:lnTo>
                    <a:pt x="4116857" y="2692"/>
                  </a:lnTo>
                  <a:lnTo>
                    <a:pt x="4020642" y="685"/>
                  </a:lnTo>
                  <a:lnTo>
                    <a:pt x="3924300" y="0"/>
                  </a:lnTo>
                  <a:lnTo>
                    <a:pt x="3827970" y="685"/>
                  </a:lnTo>
                  <a:lnTo>
                    <a:pt x="3731755" y="2692"/>
                  </a:lnTo>
                  <a:lnTo>
                    <a:pt x="3635641" y="6045"/>
                  </a:lnTo>
                  <a:lnTo>
                    <a:pt x="3539655" y="10731"/>
                  </a:lnTo>
                  <a:lnTo>
                    <a:pt x="3443897" y="16738"/>
                  </a:lnTo>
                  <a:lnTo>
                    <a:pt x="3348494" y="24091"/>
                  </a:lnTo>
                  <a:lnTo>
                    <a:pt x="3253422" y="32753"/>
                  </a:lnTo>
                  <a:lnTo>
                    <a:pt x="3158706" y="42748"/>
                  </a:lnTo>
                  <a:lnTo>
                    <a:pt x="3051035" y="55778"/>
                  </a:lnTo>
                  <a:lnTo>
                    <a:pt x="2944114" y="70510"/>
                  </a:lnTo>
                  <a:lnTo>
                    <a:pt x="2837942" y="86931"/>
                  </a:lnTo>
                  <a:lnTo>
                    <a:pt x="2732557" y="105054"/>
                  </a:lnTo>
                  <a:lnTo>
                    <a:pt x="2628176" y="124828"/>
                  </a:lnTo>
                  <a:lnTo>
                    <a:pt x="2524836" y="146240"/>
                  </a:lnTo>
                  <a:lnTo>
                    <a:pt x="2422537" y="169316"/>
                  </a:lnTo>
                  <a:lnTo>
                    <a:pt x="2321420" y="193992"/>
                  </a:lnTo>
                  <a:lnTo>
                    <a:pt x="2221623" y="220268"/>
                  </a:lnTo>
                  <a:lnTo>
                    <a:pt x="2123148" y="248119"/>
                  </a:lnTo>
                  <a:lnTo>
                    <a:pt x="2074405" y="262636"/>
                  </a:lnTo>
                  <a:lnTo>
                    <a:pt x="2026018" y="277533"/>
                  </a:lnTo>
                  <a:lnTo>
                    <a:pt x="1978037" y="292811"/>
                  </a:lnTo>
                  <a:lnTo>
                    <a:pt x="1930450" y="308470"/>
                  </a:lnTo>
                  <a:lnTo>
                    <a:pt x="1883270" y="324497"/>
                  </a:lnTo>
                  <a:lnTo>
                    <a:pt x="1836470" y="340906"/>
                  </a:lnTo>
                  <a:lnTo>
                    <a:pt x="1790077" y="357682"/>
                  </a:lnTo>
                  <a:lnTo>
                    <a:pt x="1744078" y="374840"/>
                  </a:lnTo>
                  <a:lnTo>
                    <a:pt x="1698510" y="392366"/>
                  </a:lnTo>
                  <a:lnTo>
                    <a:pt x="1653400" y="410235"/>
                  </a:lnTo>
                  <a:lnTo>
                    <a:pt x="1608759" y="428459"/>
                  </a:lnTo>
                  <a:lnTo>
                    <a:pt x="1564563" y="447027"/>
                  </a:lnTo>
                  <a:lnTo>
                    <a:pt x="1520837" y="465950"/>
                  </a:lnTo>
                  <a:lnTo>
                    <a:pt x="1477568" y="485228"/>
                  </a:lnTo>
                  <a:lnTo>
                    <a:pt x="1434757" y="504863"/>
                  </a:lnTo>
                  <a:lnTo>
                    <a:pt x="1385430" y="528193"/>
                  </a:lnTo>
                  <a:lnTo>
                    <a:pt x="1336814" y="551954"/>
                  </a:lnTo>
                  <a:lnTo>
                    <a:pt x="1288910" y="576160"/>
                  </a:lnTo>
                  <a:lnTo>
                    <a:pt x="1241704" y="600811"/>
                  </a:lnTo>
                  <a:lnTo>
                    <a:pt x="1195197" y="625906"/>
                  </a:lnTo>
                  <a:lnTo>
                    <a:pt x="1149400" y="651433"/>
                  </a:lnTo>
                  <a:lnTo>
                    <a:pt x="1104353" y="677392"/>
                  </a:lnTo>
                  <a:lnTo>
                    <a:pt x="1060081" y="703745"/>
                  </a:lnTo>
                  <a:lnTo>
                    <a:pt x="1016584" y="730491"/>
                  </a:lnTo>
                  <a:lnTo>
                    <a:pt x="973874" y="757656"/>
                  </a:lnTo>
                  <a:lnTo>
                    <a:pt x="931938" y="785202"/>
                  </a:lnTo>
                  <a:lnTo>
                    <a:pt x="890778" y="813155"/>
                  </a:lnTo>
                  <a:lnTo>
                    <a:pt x="850430" y="841489"/>
                  </a:lnTo>
                  <a:lnTo>
                    <a:pt x="845794" y="844854"/>
                  </a:lnTo>
                  <a:lnTo>
                    <a:pt x="810933" y="870165"/>
                  </a:lnTo>
                  <a:lnTo>
                    <a:pt x="772274" y="899198"/>
                  </a:lnTo>
                  <a:lnTo>
                    <a:pt x="734466" y="928598"/>
                  </a:lnTo>
                  <a:lnTo>
                    <a:pt x="697496" y="958354"/>
                  </a:lnTo>
                  <a:lnTo>
                    <a:pt x="661365" y="988453"/>
                  </a:lnTo>
                  <a:lnTo>
                    <a:pt x="619175" y="1025017"/>
                  </a:lnTo>
                  <a:lnTo>
                    <a:pt x="578281" y="1062012"/>
                  </a:lnTo>
                  <a:lnTo>
                    <a:pt x="538683" y="1099451"/>
                  </a:lnTo>
                  <a:lnTo>
                    <a:pt x="500380" y="1137335"/>
                  </a:lnTo>
                  <a:lnTo>
                    <a:pt x="463384" y="1175664"/>
                  </a:lnTo>
                  <a:lnTo>
                    <a:pt x="427710" y="1214386"/>
                  </a:lnTo>
                  <a:lnTo>
                    <a:pt x="393407" y="1253490"/>
                  </a:lnTo>
                  <a:lnTo>
                    <a:pt x="360476" y="1292948"/>
                  </a:lnTo>
                  <a:lnTo>
                    <a:pt x="328917" y="1332776"/>
                  </a:lnTo>
                  <a:lnTo>
                    <a:pt x="298716" y="1372971"/>
                  </a:lnTo>
                  <a:lnTo>
                    <a:pt x="269925" y="1413497"/>
                  </a:lnTo>
                  <a:lnTo>
                    <a:pt x="242557" y="1454302"/>
                  </a:lnTo>
                  <a:lnTo>
                    <a:pt x="216598" y="1495399"/>
                  </a:lnTo>
                  <a:lnTo>
                    <a:pt x="192087" y="1536788"/>
                  </a:lnTo>
                  <a:lnTo>
                    <a:pt x="168986" y="1578470"/>
                  </a:lnTo>
                  <a:lnTo>
                    <a:pt x="147332" y="1620405"/>
                  </a:lnTo>
                  <a:lnTo>
                    <a:pt x="127152" y="1662531"/>
                  </a:lnTo>
                  <a:lnTo>
                    <a:pt x="108432" y="1704873"/>
                  </a:lnTo>
                  <a:lnTo>
                    <a:pt x="91186" y="1747431"/>
                  </a:lnTo>
                  <a:lnTo>
                    <a:pt x="75412" y="1790192"/>
                  </a:lnTo>
                  <a:lnTo>
                    <a:pt x="57772" y="1843874"/>
                  </a:lnTo>
                  <a:lnTo>
                    <a:pt x="42481" y="1897748"/>
                  </a:lnTo>
                  <a:lnTo>
                    <a:pt x="29514" y="1951824"/>
                  </a:lnTo>
                  <a:lnTo>
                    <a:pt x="18897" y="2006092"/>
                  </a:lnTo>
                  <a:lnTo>
                    <a:pt x="10629" y="2060498"/>
                  </a:lnTo>
                  <a:lnTo>
                    <a:pt x="4724" y="2114956"/>
                  </a:lnTo>
                  <a:lnTo>
                    <a:pt x="1181" y="2169490"/>
                  </a:lnTo>
                  <a:lnTo>
                    <a:pt x="0" y="2224087"/>
                  </a:lnTo>
                  <a:lnTo>
                    <a:pt x="0" y="4441037"/>
                  </a:lnTo>
                  <a:lnTo>
                    <a:pt x="19050" y="4441037"/>
                  </a:lnTo>
                  <a:lnTo>
                    <a:pt x="19050" y="2224087"/>
                  </a:lnTo>
                  <a:lnTo>
                    <a:pt x="20231" y="2169960"/>
                  </a:lnTo>
                  <a:lnTo>
                    <a:pt x="23761" y="2115896"/>
                  </a:lnTo>
                  <a:lnTo>
                    <a:pt x="29629" y="2061895"/>
                  </a:lnTo>
                  <a:lnTo>
                    <a:pt x="37858" y="2007958"/>
                  </a:lnTo>
                  <a:lnTo>
                    <a:pt x="48425" y="1954161"/>
                  </a:lnTo>
                  <a:lnTo>
                    <a:pt x="61315" y="1900542"/>
                  </a:lnTo>
                  <a:lnTo>
                    <a:pt x="76542" y="1847126"/>
                  </a:lnTo>
                  <a:lnTo>
                    <a:pt x="94094" y="1793913"/>
                  </a:lnTo>
                  <a:lnTo>
                    <a:pt x="109791" y="1751520"/>
                  </a:lnTo>
                  <a:lnTo>
                    <a:pt x="126961" y="1709331"/>
                  </a:lnTo>
                  <a:lnTo>
                    <a:pt x="145580" y="1667344"/>
                  </a:lnTo>
                  <a:lnTo>
                    <a:pt x="165671" y="1625574"/>
                  </a:lnTo>
                  <a:lnTo>
                    <a:pt x="187210" y="1584007"/>
                  </a:lnTo>
                  <a:lnTo>
                    <a:pt x="210197" y="1542681"/>
                  </a:lnTo>
                  <a:lnTo>
                    <a:pt x="234607" y="1501648"/>
                  </a:lnTo>
                  <a:lnTo>
                    <a:pt x="260426" y="1460893"/>
                  </a:lnTo>
                  <a:lnTo>
                    <a:pt x="287667" y="1420431"/>
                  </a:lnTo>
                  <a:lnTo>
                    <a:pt x="316318" y="1380261"/>
                  </a:lnTo>
                  <a:lnTo>
                    <a:pt x="346367" y="1340408"/>
                  </a:lnTo>
                  <a:lnTo>
                    <a:pt x="377774" y="1300924"/>
                  </a:lnTo>
                  <a:lnTo>
                    <a:pt x="410552" y="1261795"/>
                  </a:lnTo>
                  <a:lnTo>
                    <a:pt x="444690" y="1223035"/>
                  </a:lnTo>
                  <a:lnTo>
                    <a:pt x="480174" y="1184643"/>
                  </a:lnTo>
                  <a:lnTo>
                    <a:pt x="517004" y="1146644"/>
                  </a:lnTo>
                  <a:lnTo>
                    <a:pt x="555117" y="1109091"/>
                  </a:lnTo>
                  <a:lnTo>
                    <a:pt x="594525" y="1071968"/>
                  </a:lnTo>
                  <a:lnTo>
                    <a:pt x="635215" y="1035291"/>
                  </a:lnTo>
                  <a:lnTo>
                    <a:pt x="677202" y="999032"/>
                  </a:lnTo>
                  <a:lnTo>
                    <a:pt x="713155" y="969187"/>
                  </a:lnTo>
                  <a:lnTo>
                    <a:pt x="749947" y="939698"/>
                  </a:lnTo>
                  <a:lnTo>
                    <a:pt x="787577" y="910551"/>
                  </a:lnTo>
                  <a:lnTo>
                    <a:pt x="826046" y="881761"/>
                  </a:lnTo>
                  <a:lnTo>
                    <a:pt x="858367" y="858380"/>
                  </a:lnTo>
                  <a:lnTo>
                    <a:pt x="865352" y="853325"/>
                  </a:lnTo>
                  <a:lnTo>
                    <a:pt x="905510" y="825246"/>
                  </a:lnTo>
                  <a:lnTo>
                    <a:pt x="946467" y="797534"/>
                  </a:lnTo>
                  <a:lnTo>
                    <a:pt x="988199" y="770216"/>
                  </a:lnTo>
                  <a:lnTo>
                    <a:pt x="1030706" y="743292"/>
                  </a:lnTo>
                  <a:lnTo>
                    <a:pt x="1073988" y="716762"/>
                  </a:lnTo>
                  <a:lnTo>
                    <a:pt x="1118044" y="690638"/>
                  </a:lnTo>
                  <a:lnTo>
                    <a:pt x="1162875" y="664908"/>
                  </a:lnTo>
                  <a:lnTo>
                    <a:pt x="1208443" y="639597"/>
                  </a:lnTo>
                  <a:lnTo>
                    <a:pt x="1254721" y="614718"/>
                  </a:lnTo>
                  <a:lnTo>
                    <a:pt x="1301699" y="590283"/>
                  </a:lnTo>
                  <a:lnTo>
                    <a:pt x="1349375" y="566280"/>
                  </a:lnTo>
                  <a:lnTo>
                    <a:pt x="1397762" y="542709"/>
                  </a:lnTo>
                  <a:lnTo>
                    <a:pt x="1446847" y="519582"/>
                  </a:lnTo>
                  <a:lnTo>
                    <a:pt x="1489443" y="500126"/>
                  </a:lnTo>
                  <a:lnTo>
                    <a:pt x="1532509" y="481012"/>
                  </a:lnTo>
                  <a:lnTo>
                    <a:pt x="1576019" y="462254"/>
                  </a:lnTo>
                  <a:lnTo>
                    <a:pt x="1619999" y="443839"/>
                  </a:lnTo>
                  <a:lnTo>
                    <a:pt x="1664423" y="425767"/>
                  </a:lnTo>
                  <a:lnTo>
                    <a:pt x="1709318" y="408051"/>
                  </a:lnTo>
                  <a:lnTo>
                    <a:pt x="1754670" y="390677"/>
                  </a:lnTo>
                  <a:lnTo>
                    <a:pt x="1800440" y="373672"/>
                  </a:lnTo>
                  <a:lnTo>
                    <a:pt x="1846605" y="357035"/>
                  </a:lnTo>
                  <a:lnTo>
                    <a:pt x="1893176" y="340766"/>
                  </a:lnTo>
                  <a:lnTo>
                    <a:pt x="1940128" y="324878"/>
                  </a:lnTo>
                  <a:lnTo>
                    <a:pt x="1987486" y="309359"/>
                  </a:lnTo>
                  <a:lnTo>
                    <a:pt x="2035238" y="294208"/>
                  </a:lnTo>
                  <a:lnTo>
                    <a:pt x="2083384" y="279438"/>
                  </a:lnTo>
                  <a:lnTo>
                    <a:pt x="2131885" y="265036"/>
                  </a:lnTo>
                  <a:lnTo>
                    <a:pt x="2229891" y="237426"/>
                  </a:lnTo>
                  <a:lnTo>
                    <a:pt x="2329205" y="211391"/>
                  </a:lnTo>
                  <a:lnTo>
                    <a:pt x="2429827" y="186918"/>
                  </a:lnTo>
                  <a:lnTo>
                    <a:pt x="2531630" y="164045"/>
                  </a:lnTo>
                  <a:lnTo>
                    <a:pt x="2634475" y="142811"/>
                  </a:lnTo>
                  <a:lnTo>
                    <a:pt x="2738348" y="123202"/>
                  </a:lnTo>
                  <a:lnTo>
                    <a:pt x="2843225" y="105244"/>
                  </a:lnTo>
                  <a:lnTo>
                    <a:pt x="2948876" y="88950"/>
                  </a:lnTo>
                  <a:lnTo>
                    <a:pt x="3055277" y="74358"/>
                  </a:lnTo>
                  <a:lnTo>
                    <a:pt x="3162427" y="61429"/>
                  </a:lnTo>
                  <a:lnTo>
                    <a:pt x="3270173" y="50215"/>
                  </a:lnTo>
                  <a:lnTo>
                    <a:pt x="3378377" y="40716"/>
                  </a:lnTo>
                  <a:lnTo>
                    <a:pt x="3487026" y="32931"/>
                  </a:lnTo>
                  <a:lnTo>
                    <a:pt x="3589274" y="27190"/>
                  </a:lnTo>
                  <a:lnTo>
                    <a:pt x="3684854" y="23215"/>
                  </a:lnTo>
                  <a:lnTo>
                    <a:pt x="3826383" y="19735"/>
                  </a:lnTo>
                  <a:lnTo>
                    <a:pt x="3828440" y="19735"/>
                  </a:lnTo>
                  <a:lnTo>
                    <a:pt x="3892334" y="19062"/>
                  </a:lnTo>
                  <a:lnTo>
                    <a:pt x="3963136" y="19062"/>
                  </a:lnTo>
                  <a:lnTo>
                    <a:pt x="4079036" y="20751"/>
                  </a:lnTo>
                  <a:lnTo>
                    <a:pt x="4181564" y="23736"/>
                  </a:lnTo>
                  <a:lnTo>
                    <a:pt x="4283570" y="28219"/>
                  </a:lnTo>
                  <a:lnTo>
                    <a:pt x="4385068" y="34201"/>
                  </a:lnTo>
                  <a:lnTo>
                    <a:pt x="4486059" y="41668"/>
                  </a:lnTo>
                  <a:lnTo>
                    <a:pt x="4586554" y="50647"/>
                  </a:lnTo>
                  <a:lnTo>
                    <a:pt x="4686528" y="61099"/>
                  </a:lnTo>
                  <a:lnTo>
                    <a:pt x="4785995" y="73063"/>
                  </a:lnTo>
                  <a:lnTo>
                    <a:pt x="4884953" y="86512"/>
                  </a:lnTo>
                  <a:lnTo>
                    <a:pt x="4983404" y="101460"/>
                  </a:lnTo>
                  <a:lnTo>
                    <a:pt x="5081333" y="117906"/>
                  </a:lnTo>
                  <a:lnTo>
                    <a:pt x="5178768" y="135839"/>
                  </a:lnTo>
                  <a:lnTo>
                    <a:pt x="5275694" y="155270"/>
                  </a:lnTo>
                  <a:lnTo>
                    <a:pt x="5372100" y="176199"/>
                  </a:lnTo>
                  <a:lnTo>
                    <a:pt x="5372100" y="157149"/>
                  </a:lnTo>
                  <a:close/>
                </a:path>
              </a:pathLst>
            </a:custGeom>
            <a:solidFill>
              <a:srgbClr val="70C7EF">
                <a:alpha val="10198"/>
              </a:srgbClr>
            </a:solidFill>
          </p:spPr>
          <p:txBody>
            <a:bodyPr wrap="square" lIns="0" tIns="0" rIns="0" bIns="0" rtlCol="0"/>
            <a:lstStyle/>
            <a:p>
              <a:endParaRPr/>
            </a:p>
          </p:txBody>
        </p:sp>
        <p:sp>
          <p:nvSpPr>
            <p:cNvPr id="5" name="object 5"/>
            <p:cNvSpPr/>
            <p:nvPr/>
          </p:nvSpPr>
          <p:spPr>
            <a:xfrm>
              <a:off x="13868387" y="6619862"/>
              <a:ext cx="4419600" cy="3488690"/>
            </a:xfrm>
            <a:custGeom>
              <a:avLst/>
              <a:gdLst/>
              <a:ahLst/>
              <a:cxnLst/>
              <a:rect l="l" t="t" r="r" b="b"/>
              <a:pathLst>
                <a:path w="4419600" h="3488690">
                  <a:moveTo>
                    <a:pt x="4419600" y="221488"/>
                  </a:moveTo>
                  <a:lnTo>
                    <a:pt x="4372699" y="206400"/>
                  </a:lnTo>
                  <a:lnTo>
                    <a:pt x="4320959" y="190512"/>
                  </a:lnTo>
                  <a:lnTo>
                    <a:pt x="4268711" y="175234"/>
                  </a:lnTo>
                  <a:lnTo>
                    <a:pt x="4215993" y="160566"/>
                  </a:lnTo>
                  <a:lnTo>
                    <a:pt x="4162768" y="146507"/>
                  </a:lnTo>
                  <a:lnTo>
                    <a:pt x="4109059" y="133057"/>
                  </a:lnTo>
                  <a:lnTo>
                    <a:pt x="4063962" y="122326"/>
                  </a:lnTo>
                  <a:lnTo>
                    <a:pt x="4018610" y="112039"/>
                  </a:lnTo>
                  <a:lnTo>
                    <a:pt x="3972636" y="102120"/>
                  </a:lnTo>
                  <a:lnTo>
                    <a:pt x="3880904" y="83807"/>
                  </a:lnTo>
                  <a:lnTo>
                    <a:pt x="3834473" y="75272"/>
                  </a:lnTo>
                  <a:lnTo>
                    <a:pt x="3787800" y="67195"/>
                  </a:lnTo>
                  <a:lnTo>
                    <a:pt x="3740950" y="59563"/>
                  </a:lnTo>
                  <a:lnTo>
                    <a:pt x="3693896" y="52400"/>
                  </a:lnTo>
                  <a:lnTo>
                    <a:pt x="3646652" y="45681"/>
                  </a:lnTo>
                  <a:lnTo>
                    <a:pt x="3598976" y="39382"/>
                  </a:lnTo>
                  <a:lnTo>
                    <a:pt x="3503790" y="28244"/>
                  </a:lnTo>
                  <a:lnTo>
                    <a:pt x="3409238" y="19062"/>
                  </a:lnTo>
                  <a:lnTo>
                    <a:pt x="3311461" y="11468"/>
                  </a:lnTo>
                  <a:lnTo>
                    <a:pt x="3214636" y="5854"/>
                  </a:lnTo>
                  <a:lnTo>
                    <a:pt x="3117621" y="2120"/>
                  </a:lnTo>
                  <a:lnTo>
                    <a:pt x="3020453" y="254"/>
                  </a:lnTo>
                  <a:lnTo>
                    <a:pt x="2971800" y="0"/>
                  </a:lnTo>
                  <a:lnTo>
                    <a:pt x="2874556" y="952"/>
                  </a:lnTo>
                  <a:lnTo>
                    <a:pt x="2777452" y="3759"/>
                  </a:lnTo>
                  <a:lnTo>
                    <a:pt x="2680512" y="8432"/>
                  </a:lnTo>
                  <a:lnTo>
                    <a:pt x="2583891" y="14973"/>
                  </a:lnTo>
                  <a:lnTo>
                    <a:pt x="2487726" y="23355"/>
                  </a:lnTo>
                  <a:lnTo>
                    <a:pt x="2392032" y="33604"/>
                  </a:lnTo>
                  <a:lnTo>
                    <a:pt x="2344623" y="39382"/>
                  </a:lnTo>
                  <a:lnTo>
                    <a:pt x="2296960" y="45681"/>
                  </a:lnTo>
                  <a:lnTo>
                    <a:pt x="2249716" y="52400"/>
                  </a:lnTo>
                  <a:lnTo>
                    <a:pt x="2202662" y="59563"/>
                  </a:lnTo>
                  <a:lnTo>
                    <a:pt x="2155799" y="67195"/>
                  </a:lnTo>
                  <a:lnTo>
                    <a:pt x="2109139" y="75272"/>
                  </a:lnTo>
                  <a:lnTo>
                    <a:pt x="2062708" y="83807"/>
                  </a:lnTo>
                  <a:lnTo>
                    <a:pt x="1970963" y="102120"/>
                  </a:lnTo>
                  <a:lnTo>
                    <a:pt x="1925002" y="112039"/>
                  </a:lnTo>
                  <a:lnTo>
                    <a:pt x="1879638" y="122326"/>
                  </a:lnTo>
                  <a:lnTo>
                    <a:pt x="1834540" y="133057"/>
                  </a:lnTo>
                  <a:lnTo>
                    <a:pt x="1780844" y="146507"/>
                  </a:lnTo>
                  <a:lnTo>
                    <a:pt x="1727619" y="160566"/>
                  </a:lnTo>
                  <a:lnTo>
                    <a:pt x="1674888" y="175234"/>
                  </a:lnTo>
                  <a:lnTo>
                    <a:pt x="1622653" y="190512"/>
                  </a:lnTo>
                  <a:lnTo>
                    <a:pt x="1570913" y="206400"/>
                  </a:lnTo>
                  <a:lnTo>
                    <a:pt x="1519694" y="222872"/>
                  </a:lnTo>
                  <a:lnTo>
                    <a:pt x="1469085" y="239941"/>
                  </a:lnTo>
                  <a:lnTo>
                    <a:pt x="1419047" y="257568"/>
                  </a:lnTo>
                  <a:lnTo>
                    <a:pt x="1369606" y="275793"/>
                  </a:lnTo>
                  <a:lnTo>
                    <a:pt x="1320761" y="294576"/>
                  </a:lnTo>
                  <a:lnTo>
                    <a:pt x="1272540" y="313931"/>
                  </a:lnTo>
                  <a:lnTo>
                    <a:pt x="1225016" y="333819"/>
                  </a:lnTo>
                  <a:lnTo>
                    <a:pt x="1178166" y="354266"/>
                  </a:lnTo>
                  <a:lnTo>
                    <a:pt x="1132001" y="375234"/>
                  </a:lnTo>
                  <a:lnTo>
                    <a:pt x="1086510" y="396760"/>
                  </a:lnTo>
                  <a:lnTo>
                    <a:pt x="1041755" y="418795"/>
                  </a:lnTo>
                  <a:lnTo>
                    <a:pt x="997775" y="441337"/>
                  </a:lnTo>
                  <a:lnTo>
                    <a:pt x="954557" y="464375"/>
                  </a:lnTo>
                  <a:lnTo>
                    <a:pt x="912101" y="487908"/>
                  </a:lnTo>
                  <a:lnTo>
                    <a:pt x="870419" y="511949"/>
                  </a:lnTo>
                  <a:lnTo>
                    <a:pt x="829551" y="536460"/>
                  </a:lnTo>
                  <a:lnTo>
                    <a:pt x="789533" y="561428"/>
                  </a:lnTo>
                  <a:lnTo>
                    <a:pt x="750366" y="586841"/>
                  </a:lnTo>
                  <a:lnTo>
                    <a:pt x="712050" y="612711"/>
                  </a:lnTo>
                  <a:lnTo>
                    <a:pt x="674573" y="639038"/>
                  </a:lnTo>
                  <a:lnTo>
                    <a:pt x="654621" y="653694"/>
                  </a:lnTo>
                  <a:lnTo>
                    <a:pt x="584835" y="706653"/>
                  </a:lnTo>
                  <a:lnTo>
                    <a:pt x="542112" y="741413"/>
                  </a:lnTo>
                  <a:lnTo>
                    <a:pt x="500837" y="776795"/>
                  </a:lnTo>
                  <a:lnTo>
                    <a:pt x="461060" y="812761"/>
                  </a:lnTo>
                  <a:lnTo>
                    <a:pt x="422808" y="849274"/>
                  </a:lnTo>
                  <a:lnTo>
                    <a:pt x="386092" y="886320"/>
                  </a:lnTo>
                  <a:lnTo>
                    <a:pt x="350913" y="923912"/>
                  </a:lnTo>
                  <a:lnTo>
                    <a:pt x="317309" y="961999"/>
                  </a:lnTo>
                  <a:lnTo>
                    <a:pt x="285330" y="1000544"/>
                  </a:lnTo>
                  <a:lnTo>
                    <a:pt x="254965" y="1039533"/>
                  </a:lnTo>
                  <a:lnTo>
                    <a:pt x="226225" y="1078979"/>
                  </a:lnTo>
                  <a:lnTo>
                    <a:pt x="199123" y="1118819"/>
                  </a:lnTo>
                  <a:lnTo>
                    <a:pt x="173723" y="1159014"/>
                  </a:lnTo>
                  <a:lnTo>
                    <a:pt x="149999" y="1199565"/>
                  </a:lnTo>
                  <a:lnTo>
                    <a:pt x="127965" y="1240472"/>
                  </a:lnTo>
                  <a:lnTo>
                    <a:pt x="107645" y="1281684"/>
                  </a:lnTo>
                  <a:lnTo>
                    <a:pt x="89065" y="1323149"/>
                  </a:lnTo>
                  <a:lnTo>
                    <a:pt x="72212" y="1364881"/>
                  </a:lnTo>
                  <a:lnTo>
                    <a:pt x="57111" y="1406855"/>
                  </a:lnTo>
                  <a:lnTo>
                    <a:pt x="43751" y="1449044"/>
                  </a:lnTo>
                  <a:lnTo>
                    <a:pt x="32169" y="1491386"/>
                  </a:lnTo>
                  <a:lnTo>
                    <a:pt x="22352" y="1533880"/>
                  </a:lnTo>
                  <a:lnTo>
                    <a:pt x="14312" y="1576527"/>
                  </a:lnTo>
                  <a:lnTo>
                    <a:pt x="8051" y="1619275"/>
                  </a:lnTo>
                  <a:lnTo>
                    <a:pt x="3581" y="1662074"/>
                  </a:lnTo>
                  <a:lnTo>
                    <a:pt x="901" y="1704936"/>
                  </a:lnTo>
                  <a:lnTo>
                    <a:pt x="0" y="1747837"/>
                  </a:lnTo>
                  <a:lnTo>
                    <a:pt x="0" y="3488537"/>
                  </a:lnTo>
                  <a:lnTo>
                    <a:pt x="19050" y="3488537"/>
                  </a:lnTo>
                  <a:lnTo>
                    <a:pt x="19050" y="1747837"/>
                  </a:lnTo>
                  <a:lnTo>
                    <a:pt x="19939" y="1705406"/>
                  </a:lnTo>
                  <a:lnTo>
                    <a:pt x="22606" y="1663014"/>
                  </a:lnTo>
                  <a:lnTo>
                    <a:pt x="27051" y="1620672"/>
                  </a:lnTo>
                  <a:lnTo>
                    <a:pt x="33274" y="1578394"/>
                  </a:lnTo>
                  <a:lnTo>
                    <a:pt x="41262" y="1536204"/>
                  </a:lnTo>
                  <a:lnTo>
                    <a:pt x="51015" y="1494180"/>
                  </a:lnTo>
                  <a:lnTo>
                    <a:pt x="62522" y="1452295"/>
                  </a:lnTo>
                  <a:lnTo>
                    <a:pt x="75793" y="1410576"/>
                  </a:lnTo>
                  <a:lnTo>
                    <a:pt x="90805" y="1369047"/>
                  </a:lnTo>
                  <a:lnTo>
                    <a:pt x="107543" y="1327785"/>
                  </a:lnTo>
                  <a:lnTo>
                    <a:pt x="126009" y="1286764"/>
                  </a:lnTo>
                  <a:lnTo>
                    <a:pt x="146202" y="1245997"/>
                  </a:lnTo>
                  <a:lnTo>
                    <a:pt x="168097" y="1205534"/>
                  </a:lnTo>
                  <a:lnTo>
                    <a:pt x="191655" y="1165428"/>
                  </a:lnTo>
                  <a:lnTo>
                    <a:pt x="216903" y="1125677"/>
                  </a:lnTo>
                  <a:lnTo>
                    <a:pt x="243814" y="1086269"/>
                  </a:lnTo>
                  <a:lnTo>
                    <a:pt x="272376" y="1047254"/>
                  </a:lnTo>
                  <a:lnTo>
                    <a:pt x="302552" y="1008684"/>
                  </a:lnTo>
                  <a:lnTo>
                    <a:pt x="334327" y="970572"/>
                  </a:lnTo>
                  <a:lnTo>
                    <a:pt x="367715" y="932891"/>
                  </a:lnTo>
                  <a:lnTo>
                    <a:pt x="402666" y="895718"/>
                  </a:lnTo>
                  <a:lnTo>
                    <a:pt x="439140" y="859066"/>
                  </a:lnTo>
                  <a:lnTo>
                    <a:pt x="477151" y="822960"/>
                  </a:lnTo>
                  <a:lnTo>
                    <a:pt x="516686" y="787374"/>
                  </a:lnTo>
                  <a:lnTo>
                    <a:pt x="557695" y="752386"/>
                  </a:lnTo>
                  <a:lnTo>
                    <a:pt x="600125" y="718007"/>
                  </a:lnTo>
                  <a:lnTo>
                    <a:pt x="644004" y="684250"/>
                  </a:lnTo>
                  <a:lnTo>
                    <a:pt x="667232" y="667258"/>
                  </a:lnTo>
                  <a:lnTo>
                    <a:pt x="689305" y="651129"/>
                  </a:lnTo>
                  <a:lnTo>
                    <a:pt x="726528" y="625081"/>
                  </a:lnTo>
                  <a:lnTo>
                    <a:pt x="764603" y="599490"/>
                  </a:lnTo>
                  <a:lnTo>
                    <a:pt x="803529" y="574357"/>
                  </a:lnTo>
                  <a:lnTo>
                    <a:pt x="843292" y="549656"/>
                  </a:lnTo>
                  <a:lnTo>
                    <a:pt x="883894" y="525411"/>
                  </a:lnTo>
                  <a:lnTo>
                    <a:pt x="925309" y="501637"/>
                  </a:lnTo>
                  <a:lnTo>
                    <a:pt x="967486" y="478358"/>
                  </a:lnTo>
                  <a:lnTo>
                    <a:pt x="1010424" y="455574"/>
                  </a:lnTo>
                  <a:lnTo>
                    <a:pt x="1054125" y="433285"/>
                  </a:lnTo>
                  <a:lnTo>
                    <a:pt x="1098600" y="411480"/>
                  </a:lnTo>
                  <a:lnTo>
                    <a:pt x="1143787" y="390194"/>
                  </a:lnTo>
                  <a:lnTo>
                    <a:pt x="1189659" y="369455"/>
                  </a:lnTo>
                  <a:lnTo>
                    <a:pt x="1236205" y="349237"/>
                  </a:lnTo>
                  <a:lnTo>
                    <a:pt x="1283436" y="329565"/>
                  </a:lnTo>
                  <a:lnTo>
                    <a:pt x="1331341" y="310413"/>
                  </a:lnTo>
                  <a:lnTo>
                    <a:pt x="1379880" y="291833"/>
                  </a:lnTo>
                  <a:lnTo>
                    <a:pt x="1429004" y="273812"/>
                  </a:lnTo>
                  <a:lnTo>
                    <a:pt x="1478711" y="256374"/>
                  </a:lnTo>
                  <a:lnTo>
                    <a:pt x="1529003" y="239496"/>
                  </a:lnTo>
                  <a:lnTo>
                    <a:pt x="1579892" y="223202"/>
                  </a:lnTo>
                  <a:lnTo>
                    <a:pt x="1631302" y="207479"/>
                  </a:lnTo>
                  <a:lnTo>
                    <a:pt x="1683207" y="192379"/>
                  </a:lnTo>
                  <a:lnTo>
                    <a:pt x="1735594" y="177863"/>
                  </a:lnTo>
                  <a:lnTo>
                    <a:pt x="1788464" y="163957"/>
                  </a:lnTo>
                  <a:lnTo>
                    <a:pt x="1841830" y="150660"/>
                  </a:lnTo>
                  <a:lnTo>
                    <a:pt x="1895627" y="137972"/>
                  </a:lnTo>
                  <a:lnTo>
                    <a:pt x="1949818" y="125920"/>
                  </a:lnTo>
                  <a:lnTo>
                    <a:pt x="2004377" y="114490"/>
                  </a:lnTo>
                  <a:lnTo>
                    <a:pt x="2059330" y="103682"/>
                  </a:lnTo>
                  <a:lnTo>
                    <a:pt x="2114664" y="93510"/>
                  </a:lnTo>
                  <a:lnTo>
                    <a:pt x="2161032" y="85509"/>
                  </a:lnTo>
                  <a:lnTo>
                    <a:pt x="2207590" y="77965"/>
                  </a:lnTo>
                  <a:lnTo>
                    <a:pt x="2254339" y="70878"/>
                  </a:lnTo>
                  <a:lnTo>
                    <a:pt x="2301290" y="64223"/>
                  </a:lnTo>
                  <a:lnTo>
                    <a:pt x="2348420" y="58026"/>
                  </a:lnTo>
                  <a:lnTo>
                    <a:pt x="2443238" y="46990"/>
                  </a:lnTo>
                  <a:lnTo>
                    <a:pt x="2538552" y="37782"/>
                  </a:lnTo>
                  <a:lnTo>
                    <a:pt x="2634323" y="30391"/>
                  </a:lnTo>
                  <a:lnTo>
                    <a:pt x="2730525" y="24841"/>
                  </a:lnTo>
                  <a:lnTo>
                    <a:pt x="2826918" y="21145"/>
                  </a:lnTo>
                  <a:lnTo>
                    <a:pt x="2873819" y="19989"/>
                  </a:lnTo>
                  <a:lnTo>
                    <a:pt x="2875178" y="19989"/>
                  </a:lnTo>
                  <a:lnTo>
                    <a:pt x="2927845" y="19240"/>
                  </a:lnTo>
                  <a:lnTo>
                    <a:pt x="2971800" y="19062"/>
                  </a:lnTo>
                  <a:lnTo>
                    <a:pt x="3018332" y="19240"/>
                  </a:lnTo>
                  <a:lnTo>
                    <a:pt x="3123463" y="21323"/>
                  </a:lnTo>
                  <a:lnTo>
                    <a:pt x="3173793" y="23075"/>
                  </a:lnTo>
                  <a:lnTo>
                    <a:pt x="3224009" y="25336"/>
                  </a:lnTo>
                  <a:lnTo>
                    <a:pt x="3274123" y="28092"/>
                  </a:lnTo>
                  <a:lnTo>
                    <a:pt x="3324110" y="31356"/>
                  </a:lnTo>
                  <a:lnTo>
                    <a:pt x="3374009" y="35115"/>
                  </a:lnTo>
                  <a:lnTo>
                    <a:pt x="3423780" y="39382"/>
                  </a:lnTo>
                  <a:lnTo>
                    <a:pt x="3473450" y="44145"/>
                  </a:lnTo>
                  <a:lnTo>
                    <a:pt x="3523005" y="49415"/>
                  </a:lnTo>
                  <a:lnTo>
                    <a:pt x="3572459" y="55181"/>
                  </a:lnTo>
                  <a:lnTo>
                    <a:pt x="3621786" y="61455"/>
                  </a:lnTo>
                  <a:lnTo>
                    <a:pt x="3671024" y="68237"/>
                  </a:lnTo>
                  <a:lnTo>
                    <a:pt x="3720134" y="75501"/>
                  </a:lnTo>
                  <a:lnTo>
                    <a:pt x="3772306" y="83807"/>
                  </a:lnTo>
                  <a:lnTo>
                    <a:pt x="3824516" y="92710"/>
                  </a:lnTo>
                  <a:lnTo>
                    <a:pt x="3876154" y="102120"/>
                  </a:lnTo>
                  <a:lnTo>
                    <a:pt x="3927271" y="112039"/>
                  </a:lnTo>
                  <a:lnTo>
                    <a:pt x="3978313" y="122555"/>
                  </a:lnTo>
                  <a:lnTo>
                    <a:pt x="4028833" y="133578"/>
                  </a:lnTo>
                  <a:lnTo>
                    <a:pt x="4078986" y="145135"/>
                  </a:lnTo>
                  <a:lnTo>
                    <a:pt x="4128757" y="157238"/>
                  </a:lnTo>
                  <a:lnTo>
                    <a:pt x="4178160" y="169875"/>
                  </a:lnTo>
                  <a:lnTo>
                    <a:pt x="4227195" y="183057"/>
                  </a:lnTo>
                  <a:lnTo>
                    <a:pt x="4275848" y="196773"/>
                  </a:lnTo>
                  <a:lnTo>
                    <a:pt x="4324147" y="211023"/>
                  </a:lnTo>
                  <a:lnTo>
                    <a:pt x="4372064" y="225818"/>
                  </a:lnTo>
                  <a:lnTo>
                    <a:pt x="4419600" y="241147"/>
                  </a:lnTo>
                  <a:lnTo>
                    <a:pt x="4419600" y="221488"/>
                  </a:lnTo>
                  <a:close/>
                </a:path>
              </a:pathLst>
            </a:custGeom>
            <a:solidFill>
              <a:srgbClr val="70C7EF">
                <a:alpha val="7058"/>
              </a:srgbClr>
            </a:solidFill>
          </p:spPr>
          <p:txBody>
            <a:bodyPr wrap="square" lIns="0" tIns="0" rIns="0" bIns="0" rtlCol="0"/>
            <a:lstStyle/>
            <a:p>
              <a:endParaRPr/>
            </a:p>
          </p:txBody>
        </p:sp>
        <p:sp>
          <p:nvSpPr>
            <p:cNvPr id="6" name="object 6"/>
            <p:cNvSpPr/>
            <p:nvPr/>
          </p:nvSpPr>
          <p:spPr>
            <a:xfrm>
              <a:off x="0" y="180964"/>
              <a:ext cx="18288000" cy="1028700"/>
            </a:xfrm>
            <a:custGeom>
              <a:avLst/>
              <a:gdLst/>
              <a:ahLst/>
              <a:cxnLst/>
              <a:rect l="l" t="t" r="r" b="b"/>
              <a:pathLst>
                <a:path w="18288000" h="1028700">
                  <a:moveTo>
                    <a:pt x="18287998" y="1028699"/>
                  </a:moveTo>
                  <a:lnTo>
                    <a:pt x="0" y="1028699"/>
                  </a:lnTo>
                  <a:lnTo>
                    <a:pt x="0" y="0"/>
                  </a:lnTo>
                  <a:lnTo>
                    <a:pt x="18287998" y="0"/>
                  </a:lnTo>
                  <a:lnTo>
                    <a:pt x="18287998" y="1028699"/>
                  </a:lnTo>
                  <a:close/>
                </a:path>
              </a:pathLst>
            </a:custGeom>
            <a:solidFill>
              <a:srgbClr val="2D0861"/>
            </a:solidFill>
          </p:spPr>
          <p:txBody>
            <a:bodyPr wrap="square" lIns="0" tIns="0" rIns="0" bIns="0" rtlCol="0"/>
            <a:lstStyle/>
            <a:p>
              <a:endParaRPr/>
            </a:p>
          </p:txBody>
        </p:sp>
        <p:sp>
          <p:nvSpPr>
            <p:cNvPr id="7" name="object 7"/>
            <p:cNvSpPr/>
            <p:nvPr/>
          </p:nvSpPr>
          <p:spPr>
            <a:xfrm>
              <a:off x="0" y="1190614"/>
              <a:ext cx="18288000" cy="19050"/>
            </a:xfrm>
            <a:custGeom>
              <a:avLst/>
              <a:gdLst/>
              <a:ahLst/>
              <a:cxnLst/>
              <a:rect l="l" t="t" r="r" b="b"/>
              <a:pathLst>
                <a:path w="18288000" h="19050">
                  <a:moveTo>
                    <a:pt x="18287998" y="19049"/>
                  </a:moveTo>
                  <a:lnTo>
                    <a:pt x="0" y="19049"/>
                  </a:lnTo>
                  <a:lnTo>
                    <a:pt x="0" y="0"/>
                  </a:lnTo>
                  <a:lnTo>
                    <a:pt x="18287998" y="0"/>
                  </a:lnTo>
                  <a:lnTo>
                    <a:pt x="18287998" y="19049"/>
                  </a:lnTo>
                  <a:close/>
                </a:path>
              </a:pathLst>
            </a:custGeom>
            <a:solidFill>
              <a:srgbClr val="70C7EF">
                <a:alpha val="34899"/>
              </a:srgbClr>
            </a:solidFill>
          </p:spPr>
          <p:txBody>
            <a:bodyPr wrap="square" lIns="0" tIns="0" rIns="0" bIns="0" rtlCol="0"/>
            <a:lstStyle/>
            <a:p>
              <a:endParaRPr/>
            </a:p>
          </p:txBody>
        </p:sp>
        <p:pic>
          <p:nvPicPr>
            <p:cNvPr id="8" name="object 8" descr="Medplace"/>
            <p:cNvPicPr/>
            <p:nvPr/>
          </p:nvPicPr>
          <p:blipFill>
            <a:blip r:embed="rId2" cstate="print"/>
            <a:stretch>
              <a:fillRect/>
            </a:stretch>
          </p:blipFill>
          <p:spPr>
            <a:xfrm>
              <a:off x="857250" y="447674"/>
              <a:ext cx="1924049" cy="476249"/>
            </a:xfrm>
            <a:prstGeom prst="rect">
              <a:avLst/>
            </a:prstGeom>
          </p:spPr>
        </p:pic>
      </p:grpSp>
      <p:sp>
        <p:nvSpPr>
          <p:cNvPr id="9" name="object 9"/>
          <p:cNvSpPr txBox="1"/>
          <p:nvPr/>
        </p:nvSpPr>
        <p:spPr>
          <a:xfrm>
            <a:off x="14257613" y="512356"/>
            <a:ext cx="3302000" cy="299440"/>
          </a:xfrm>
          <a:prstGeom prst="rect">
            <a:avLst/>
          </a:prstGeom>
        </p:spPr>
        <p:txBody>
          <a:bodyPr vert="horz" wrap="square" lIns="0" tIns="14604" rIns="0" bIns="0" rtlCol="0" anchor="t">
            <a:spAutoFit/>
          </a:bodyPr>
          <a:lstStyle/>
          <a:p>
            <a:pPr marL="12700" algn="r">
              <a:spcBef>
                <a:spcPts val="114"/>
              </a:spcBef>
            </a:pPr>
            <a:r>
              <a:rPr lang="en-US" sz="1850" b="1" spc="600">
                <a:solidFill>
                  <a:srgbClr val="98ACC6"/>
                </a:solidFill>
                <a:latin typeface="Trebuchet MS"/>
                <a:cs typeface="Trebuchet MS"/>
              </a:rPr>
              <a:t>FREE TOOLS</a:t>
            </a:r>
            <a:endParaRPr sz="1850">
              <a:latin typeface="Trebuchet MS"/>
              <a:cs typeface="Trebuchet MS"/>
            </a:endParaRPr>
          </a:p>
        </p:txBody>
      </p:sp>
      <p:sp>
        <p:nvSpPr>
          <p:cNvPr id="11" name="object 11">
            <a:hlinkClick r:id="rId3"/>
          </p:cNvPr>
          <p:cNvSpPr/>
          <p:nvPr/>
        </p:nvSpPr>
        <p:spPr>
          <a:xfrm>
            <a:off x="857249" y="6543664"/>
            <a:ext cx="4448175" cy="847725"/>
          </a:xfrm>
          <a:custGeom>
            <a:avLst/>
            <a:gdLst/>
            <a:ahLst/>
            <a:cxnLst/>
            <a:rect l="l" t="t" r="r" b="b"/>
            <a:pathLst>
              <a:path w="4448175" h="847725">
                <a:moveTo>
                  <a:pt x="4024312" y="847724"/>
                </a:moveTo>
                <a:lnTo>
                  <a:pt x="423862" y="847724"/>
                </a:lnTo>
                <a:lnTo>
                  <a:pt x="413457" y="847596"/>
                </a:lnTo>
                <a:lnTo>
                  <a:pt x="371974" y="844532"/>
                </a:lnTo>
                <a:lnTo>
                  <a:pt x="330990" y="837409"/>
                </a:lnTo>
                <a:lnTo>
                  <a:pt x="290901" y="826308"/>
                </a:lnTo>
                <a:lnTo>
                  <a:pt x="252092" y="811315"/>
                </a:lnTo>
                <a:lnTo>
                  <a:pt x="214938" y="792625"/>
                </a:lnTo>
                <a:lnTo>
                  <a:pt x="179796" y="770370"/>
                </a:lnTo>
                <a:lnTo>
                  <a:pt x="147004" y="744793"/>
                </a:lnTo>
                <a:lnTo>
                  <a:pt x="116879" y="716107"/>
                </a:lnTo>
                <a:lnTo>
                  <a:pt x="89709" y="684615"/>
                </a:lnTo>
                <a:lnTo>
                  <a:pt x="65758" y="650593"/>
                </a:lnTo>
                <a:lnTo>
                  <a:pt x="45256" y="614400"/>
                </a:lnTo>
                <a:lnTo>
                  <a:pt x="28400" y="576374"/>
                </a:lnTo>
                <a:lnTo>
                  <a:pt x="15352" y="536902"/>
                </a:lnTo>
                <a:lnTo>
                  <a:pt x="6239" y="496318"/>
                </a:lnTo>
                <a:lnTo>
                  <a:pt x="1148" y="455050"/>
                </a:lnTo>
                <a:lnTo>
                  <a:pt x="0" y="423862"/>
                </a:lnTo>
                <a:lnTo>
                  <a:pt x="127" y="413457"/>
                </a:lnTo>
                <a:lnTo>
                  <a:pt x="3187" y="371955"/>
                </a:lnTo>
                <a:lnTo>
                  <a:pt x="10299" y="330961"/>
                </a:lnTo>
                <a:lnTo>
                  <a:pt x="21393" y="290880"/>
                </a:lnTo>
                <a:lnTo>
                  <a:pt x="36364" y="252064"/>
                </a:lnTo>
                <a:lnTo>
                  <a:pt x="55066" y="214908"/>
                </a:lnTo>
                <a:lnTo>
                  <a:pt x="77320" y="179774"/>
                </a:lnTo>
                <a:lnTo>
                  <a:pt x="102911" y="147005"/>
                </a:lnTo>
                <a:lnTo>
                  <a:pt x="131594" y="116881"/>
                </a:lnTo>
                <a:lnTo>
                  <a:pt x="163091" y="89722"/>
                </a:lnTo>
                <a:lnTo>
                  <a:pt x="197099" y="65756"/>
                </a:lnTo>
                <a:lnTo>
                  <a:pt x="233291" y="45264"/>
                </a:lnTo>
                <a:lnTo>
                  <a:pt x="271319" y="28412"/>
                </a:lnTo>
                <a:lnTo>
                  <a:pt x="310815" y="15366"/>
                </a:lnTo>
                <a:lnTo>
                  <a:pt x="351401" y="6235"/>
                </a:lnTo>
                <a:lnTo>
                  <a:pt x="392684" y="1161"/>
                </a:lnTo>
                <a:lnTo>
                  <a:pt x="423862" y="0"/>
                </a:lnTo>
                <a:lnTo>
                  <a:pt x="4024312" y="0"/>
                </a:lnTo>
                <a:lnTo>
                  <a:pt x="4065857" y="2047"/>
                </a:lnTo>
                <a:lnTo>
                  <a:pt x="4107003" y="8134"/>
                </a:lnTo>
                <a:lnTo>
                  <a:pt x="4147352" y="18287"/>
                </a:lnTo>
                <a:lnTo>
                  <a:pt x="4186516" y="32261"/>
                </a:lnTo>
                <a:lnTo>
                  <a:pt x="4224118" y="50063"/>
                </a:lnTo>
                <a:lnTo>
                  <a:pt x="4259796" y="71418"/>
                </a:lnTo>
                <a:lnTo>
                  <a:pt x="4293207" y="96221"/>
                </a:lnTo>
                <a:lnTo>
                  <a:pt x="4324027" y="124139"/>
                </a:lnTo>
                <a:lnTo>
                  <a:pt x="4351961" y="154971"/>
                </a:lnTo>
                <a:lnTo>
                  <a:pt x="4376740" y="188356"/>
                </a:lnTo>
                <a:lnTo>
                  <a:pt x="4398124" y="224037"/>
                </a:lnTo>
                <a:lnTo>
                  <a:pt x="4415909" y="261642"/>
                </a:lnTo>
                <a:lnTo>
                  <a:pt x="4429922" y="300799"/>
                </a:lnTo>
                <a:lnTo>
                  <a:pt x="4440029" y="341128"/>
                </a:lnTo>
                <a:lnTo>
                  <a:pt x="4446134" y="382304"/>
                </a:lnTo>
                <a:lnTo>
                  <a:pt x="4448174" y="423862"/>
                </a:lnTo>
                <a:lnTo>
                  <a:pt x="4448047" y="434275"/>
                </a:lnTo>
                <a:lnTo>
                  <a:pt x="4444987" y="475758"/>
                </a:lnTo>
                <a:lnTo>
                  <a:pt x="4437874" y="516725"/>
                </a:lnTo>
                <a:lnTo>
                  <a:pt x="4426780" y="556798"/>
                </a:lnTo>
                <a:lnTo>
                  <a:pt x="4411809" y="595598"/>
                </a:lnTo>
                <a:lnTo>
                  <a:pt x="4393107" y="632762"/>
                </a:lnTo>
                <a:lnTo>
                  <a:pt x="4370853" y="667899"/>
                </a:lnTo>
                <a:lnTo>
                  <a:pt x="4345262" y="700703"/>
                </a:lnTo>
                <a:lnTo>
                  <a:pt x="4316579" y="730830"/>
                </a:lnTo>
                <a:lnTo>
                  <a:pt x="4285083" y="758000"/>
                </a:lnTo>
                <a:lnTo>
                  <a:pt x="4251074" y="781931"/>
                </a:lnTo>
                <a:lnTo>
                  <a:pt x="4214882" y="802457"/>
                </a:lnTo>
                <a:lnTo>
                  <a:pt x="4176854" y="819296"/>
                </a:lnTo>
                <a:lnTo>
                  <a:pt x="4137358" y="832358"/>
                </a:lnTo>
                <a:lnTo>
                  <a:pt x="4096773" y="841472"/>
                </a:lnTo>
                <a:lnTo>
                  <a:pt x="4055490" y="846571"/>
                </a:lnTo>
                <a:lnTo>
                  <a:pt x="4024312" y="847724"/>
                </a:lnTo>
                <a:close/>
              </a:path>
            </a:pathLst>
          </a:custGeom>
          <a:solidFill>
            <a:srgbClr val="FFAC44"/>
          </a:solidFill>
        </p:spPr>
        <p:txBody>
          <a:bodyPr wrap="square" lIns="0" tIns="0" rIns="0" bIns="0" rtlCol="0"/>
          <a:lstStyle/>
          <a:p>
            <a:endParaRPr/>
          </a:p>
        </p:txBody>
      </p:sp>
      <p:sp>
        <p:nvSpPr>
          <p:cNvPr id="12" name="object 12"/>
          <p:cNvSpPr txBox="1"/>
          <p:nvPr/>
        </p:nvSpPr>
        <p:spPr>
          <a:xfrm>
            <a:off x="844549" y="3374926"/>
            <a:ext cx="11391265" cy="2766206"/>
          </a:xfrm>
          <a:prstGeom prst="rect">
            <a:avLst/>
          </a:prstGeom>
        </p:spPr>
        <p:txBody>
          <a:bodyPr vert="horz" wrap="square" lIns="0" tIns="66675" rIns="0" bIns="0" rtlCol="0" anchor="t">
            <a:spAutoFit/>
          </a:bodyPr>
          <a:lstStyle/>
          <a:p>
            <a:pPr marL="12700">
              <a:lnSpc>
                <a:spcPct val="100000"/>
              </a:lnSpc>
              <a:spcBef>
                <a:spcPts val="525"/>
              </a:spcBef>
            </a:pPr>
            <a:r>
              <a:rPr sz="2000" b="1" spc="600">
                <a:solidFill>
                  <a:srgbClr val="70C7EF"/>
                </a:solidFill>
                <a:latin typeface="Trebuchet MS"/>
                <a:cs typeface="Trebuchet MS"/>
              </a:rPr>
              <a:t>FOR ATTENDEES</a:t>
            </a:r>
            <a:endParaRPr sz="2000">
              <a:latin typeface="Trebuchet MS"/>
              <a:cs typeface="Trebuchet MS"/>
            </a:endParaRPr>
          </a:p>
          <a:p>
            <a:pPr marL="12700">
              <a:lnSpc>
                <a:spcPct val="100000"/>
              </a:lnSpc>
              <a:spcBef>
                <a:spcPts val="1400"/>
              </a:spcBef>
            </a:pPr>
            <a:r>
              <a:rPr lang="en-US" sz="7050" b="1">
                <a:solidFill>
                  <a:srgbClr val="FFFFFF"/>
                </a:solidFill>
                <a:latin typeface="Trebuchet MS"/>
                <a:cs typeface="Trebuchet MS"/>
              </a:rPr>
              <a:t>Three</a:t>
            </a:r>
            <a:r>
              <a:rPr sz="7050" b="1">
                <a:solidFill>
                  <a:srgbClr val="FFFFFF"/>
                </a:solidFill>
                <a:latin typeface="Trebuchet MS"/>
                <a:cs typeface="Trebuchet MS"/>
              </a:rPr>
              <a:t> free tools</a:t>
            </a:r>
            <a:endParaRPr sz="7050">
              <a:latin typeface="Trebuchet MS"/>
              <a:cs typeface="Trebuchet MS"/>
            </a:endParaRPr>
          </a:p>
          <a:p>
            <a:pPr marL="12700" marR="1947545">
              <a:lnSpc>
                <a:spcPct val="110800"/>
              </a:lnSpc>
              <a:spcBef>
                <a:spcPts val="2045"/>
              </a:spcBef>
            </a:pPr>
            <a:r>
              <a:rPr sz="2650" b="1">
                <a:solidFill>
                  <a:srgbClr val="B4C3D5"/>
                </a:solidFill>
                <a:latin typeface="Trebuchet MS"/>
                <a:cs typeface="Trebuchet MS"/>
              </a:rPr>
              <a:t>Build a scored form for any specialty. Or price your current program.</a:t>
            </a:r>
            <a:endParaRPr sz="2650">
              <a:latin typeface="Trebuchet MS"/>
              <a:cs typeface="Trebuchet MS"/>
            </a:endParaRPr>
          </a:p>
        </p:txBody>
      </p:sp>
      <p:sp>
        <p:nvSpPr>
          <p:cNvPr id="13" name="object 18">
            <a:extLst>
              <a:ext uri="{FF2B5EF4-FFF2-40B4-BE49-F238E27FC236}">
                <a16:creationId xmlns:a16="http://schemas.microsoft.com/office/drawing/2014/main" id="{E4CC26E4-79B6-70B2-7BF5-09AFD560BA17}"/>
              </a:ext>
            </a:extLst>
          </p:cNvPr>
          <p:cNvSpPr txBox="1"/>
          <p:nvPr/>
        </p:nvSpPr>
        <p:spPr>
          <a:xfrm>
            <a:off x="963612" y="6755730"/>
            <a:ext cx="4000501" cy="383438"/>
          </a:xfrm>
          <a:prstGeom prst="rect">
            <a:avLst/>
          </a:prstGeom>
        </p:spPr>
        <p:txBody>
          <a:bodyPr vert="horz" wrap="square" lIns="0" tIns="13970" rIns="0" bIns="0" rtlCol="0" anchor="t">
            <a:spAutoFit/>
          </a:bodyPr>
          <a:lstStyle/>
          <a:p>
            <a:pPr marL="12700" algn="ctr">
              <a:lnSpc>
                <a:spcPct val="100000"/>
              </a:lnSpc>
              <a:spcBef>
                <a:spcPts val="110"/>
              </a:spcBef>
            </a:pPr>
            <a:r>
              <a:rPr lang="en-US" sz="2400" b="1">
                <a:solidFill>
                  <a:srgbClr val="FFFFFF"/>
                </a:solidFill>
                <a:latin typeface="Trebuchet MS"/>
                <a:hlinkClick r:id="rId4"/>
              </a:rPr>
              <a:t>medplace.com/tools</a:t>
            </a:r>
            <a:endParaRPr sz="2400"/>
          </a:p>
        </p:txBody>
      </p:sp>
    </p:spTree>
    <p:extLst>
      <p:ext uri="{BB962C8B-B14F-4D97-AF65-F5344CB8AC3E}">
        <p14:creationId xmlns:p14="http://schemas.microsoft.com/office/powerpoint/2010/main" val="1484181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525" y="0"/>
            <a:ext cx="18288000" cy="10286999"/>
            <a:chOff x="0" y="180962"/>
            <a:chExt cx="18288000" cy="9927590"/>
          </a:xfrm>
        </p:grpSpPr>
        <p:sp>
          <p:nvSpPr>
            <p:cNvPr id="3" name="object 3"/>
            <p:cNvSpPr/>
            <p:nvPr/>
          </p:nvSpPr>
          <p:spPr>
            <a:xfrm>
              <a:off x="0" y="180962"/>
              <a:ext cx="18288000" cy="9927590"/>
            </a:xfrm>
            <a:custGeom>
              <a:avLst/>
              <a:gdLst/>
              <a:ahLst/>
              <a:cxnLst/>
              <a:rect l="l" t="t" r="r" b="b"/>
              <a:pathLst>
                <a:path w="18288000" h="9927590">
                  <a:moveTo>
                    <a:pt x="18287998" y="9927430"/>
                  </a:moveTo>
                  <a:lnTo>
                    <a:pt x="0" y="9927430"/>
                  </a:lnTo>
                  <a:lnTo>
                    <a:pt x="0" y="0"/>
                  </a:lnTo>
                  <a:lnTo>
                    <a:pt x="18287998" y="0"/>
                  </a:lnTo>
                  <a:lnTo>
                    <a:pt x="18287998" y="9927430"/>
                  </a:lnTo>
                  <a:close/>
                </a:path>
              </a:pathLst>
            </a:custGeom>
            <a:solidFill>
              <a:srgbClr val="2D0861"/>
            </a:solidFill>
          </p:spPr>
          <p:txBody>
            <a:bodyPr wrap="square" lIns="0" tIns="0" rIns="0" bIns="0" rtlCol="0"/>
            <a:lstStyle/>
            <a:p>
              <a:endParaRPr/>
            </a:p>
          </p:txBody>
        </p:sp>
        <p:sp>
          <p:nvSpPr>
            <p:cNvPr id="5" name="object 5"/>
            <p:cNvSpPr/>
            <p:nvPr/>
          </p:nvSpPr>
          <p:spPr>
            <a:xfrm>
              <a:off x="12925423" y="180962"/>
              <a:ext cx="5362575" cy="5362575"/>
            </a:xfrm>
            <a:custGeom>
              <a:avLst/>
              <a:gdLst/>
              <a:ahLst/>
              <a:cxnLst/>
              <a:rect l="l" t="t" r="r" b="b"/>
              <a:pathLst>
                <a:path w="5362575" h="5362575">
                  <a:moveTo>
                    <a:pt x="5362575" y="5036938"/>
                  </a:moveTo>
                  <a:lnTo>
                    <a:pt x="5324387" y="5053587"/>
                  </a:lnTo>
                  <a:lnTo>
                    <a:pt x="5281190" y="5071793"/>
                  </a:lnTo>
                  <a:lnTo>
                    <a:pt x="5237774" y="5089464"/>
                  </a:lnTo>
                  <a:lnTo>
                    <a:pt x="5194150" y="5106602"/>
                  </a:lnTo>
                  <a:lnTo>
                    <a:pt x="5150319" y="5123204"/>
                  </a:lnTo>
                  <a:lnTo>
                    <a:pt x="5106283" y="5139268"/>
                  </a:lnTo>
                  <a:lnTo>
                    <a:pt x="5062051" y="5154800"/>
                  </a:lnTo>
                  <a:lnTo>
                    <a:pt x="5017639" y="5169780"/>
                  </a:lnTo>
                  <a:lnTo>
                    <a:pt x="4973046" y="5184208"/>
                  </a:lnTo>
                  <a:lnTo>
                    <a:pt x="4928274" y="5198085"/>
                  </a:lnTo>
                  <a:lnTo>
                    <a:pt x="4883333" y="5211414"/>
                  </a:lnTo>
                  <a:lnTo>
                    <a:pt x="4838240" y="5224186"/>
                  </a:lnTo>
                  <a:lnTo>
                    <a:pt x="4792993" y="5236404"/>
                  </a:lnTo>
                  <a:lnTo>
                    <a:pt x="4747593" y="5248072"/>
                  </a:lnTo>
                  <a:lnTo>
                    <a:pt x="4702053" y="5259191"/>
                  </a:lnTo>
                  <a:lnTo>
                    <a:pt x="4656387" y="5269745"/>
                  </a:lnTo>
                  <a:lnTo>
                    <a:pt x="4610595" y="5279733"/>
                  </a:lnTo>
                  <a:lnTo>
                    <a:pt x="4564676" y="5289153"/>
                  </a:lnTo>
                  <a:lnTo>
                    <a:pt x="4518646" y="5298019"/>
                  </a:lnTo>
                  <a:lnTo>
                    <a:pt x="4472517" y="5306315"/>
                  </a:lnTo>
                  <a:lnTo>
                    <a:pt x="4426289" y="5314043"/>
                  </a:lnTo>
                  <a:lnTo>
                    <a:pt x="4379963" y="5321205"/>
                  </a:lnTo>
                  <a:lnTo>
                    <a:pt x="4333554" y="5327813"/>
                  </a:lnTo>
                  <a:lnTo>
                    <a:pt x="4287074" y="5333846"/>
                  </a:lnTo>
                  <a:lnTo>
                    <a:pt x="4240524" y="5339302"/>
                  </a:lnTo>
                  <a:lnTo>
                    <a:pt x="4193903" y="5344179"/>
                  </a:lnTo>
                  <a:lnTo>
                    <a:pt x="4147225" y="5348483"/>
                  </a:lnTo>
                  <a:lnTo>
                    <a:pt x="4100505" y="5352209"/>
                  </a:lnTo>
                  <a:lnTo>
                    <a:pt x="4053743" y="5355364"/>
                  </a:lnTo>
                  <a:lnTo>
                    <a:pt x="4006938" y="5357952"/>
                  </a:lnTo>
                  <a:lnTo>
                    <a:pt x="3960106" y="5359967"/>
                  </a:lnTo>
                  <a:lnTo>
                    <a:pt x="3913259" y="5361408"/>
                  </a:lnTo>
                  <a:lnTo>
                    <a:pt x="3866399" y="5362274"/>
                  </a:lnTo>
                  <a:lnTo>
                    <a:pt x="3819524" y="5362563"/>
                  </a:lnTo>
                  <a:lnTo>
                    <a:pt x="3772650" y="5362276"/>
                  </a:lnTo>
                  <a:lnTo>
                    <a:pt x="3725789" y="5361417"/>
                  </a:lnTo>
                  <a:lnTo>
                    <a:pt x="3678943" y="5359983"/>
                  </a:lnTo>
                  <a:lnTo>
                    <a:pt x="3632110" y="5357971"/>
                  </a:lnTo>
                  <a:lnTo>
                    <a:pt x="3585306" y="5355380"/>
                  </a:lnTo>
                  <a:lnTo>
                    <a:pt x="3538543" y="5352218"/>
                  </a:lnTo>
                  <a:lnTo>
                    <a:pt x="3491823" y="5348485"/>
                  </a:lnTo>
                  <a:lnTo>
                    <a:pt x="3445146" y="5344179"/>
                  </a:lnTo>
                  <a:lnTo>
                    <a:pt x="3398524" y="5339303"/>
                  </a:lnTo>
                  <a:lnTo>
                    <a:pt x="3351973" y="5333848"/>
                  </a:lnTo>
                  <a:lnTo>
                    <a:pt x="3305493" y="5327821"/>
                  </a:lnTo>
                  <a:lnTo>
                    <a:pt x="3259083" y="5321224"/>
                  </a:lnTo>
                  <a:lnTo>
                    <a:pt x="3212757" y="5314059"/>
                  </a:lnTo>
                  <a:lnTo>
                    <a:pt x="3166530" y="5306325"/>
                  </a:lnTo>
                  <a:lnTo>
                    <a:pt x="3120402" y="5298022"/>
                  </a:lnTo>
                  <a:lnTo>
                    <a:pt x="3074371" y="5289153"/>
                  </a:lnTo>
                  <a:lnTo>
                    <a:pt x="3028452" y="5279733"/>
                  </a:lnTo>
                  <a:lnTo>
                    <a:pt x="2982660" y="5269745"/>
                  </a:lnTo>
                  <a:lnTo>
                    <a:pt x="2936993" y="5259191"/>
                  </a:lnTo>
                  <a:lnTo>
                    <a:pt x="2891453" y="5248072"/>
                  </a:lnTo>
                  <a:lnTo>
                    <a:pt x="2846053" y="5236404"/>
                  </a:lnTo>
                  <a:lnTo>
                    <a:pt x="2800807" y="5224186"/>
                  </a:lnTo>
                  <a:lnTo>
                    <a:pt x="2755715" y="5211414"/>
                  </a:lnTo>
                  <a:lnTo>
                    <a:pt x="2710776" y="5198085"/>
                  </a:lnTo>
                  <a:lnTo>
                    <a:pt x="2666002" y="5184208"/>
                  </a:lnTo>
                  <a:lnTo>
                    <a:pt x="2621409" y="5169780"/>
                  </a:lnTo>
                  <a:lnTo>
                    <a:pt x="2576996" y="5154800"/>
                  </a:lnTo>
                  <a:lnTo>
                    <a:pt x="2532764" y="5139268"/>
                  </a:lnTo>
                  <a:lnTo>
                    <a:pt x="2488726" y="5123204"/>
                  </a:lnTo>
                  <a:lnTo>
                    <a:pt x="2444895" y="5106602"/>
                  </a:lnTo>
                  <a:lnTo>
                    <a:pt x="2401271" y="5089464"/>
                  </a:lnTo>
                  <a:lnTo>
                    <a:pt x="2357854" y="5071793"/>
                  </a:lnTo>
                  <a:lnTo>
                    <a:pt x="2314657" y="5053587"/>
                  </a:lnTo>
                  <a:lnTo>
                    <a:pt x="2271693" y="5034859"/>
                  </a:lnTo>
                  <a:lnTo>
                    <a:pt x="2228962" y="5015607"/>
                  </a:lnTo>
                  <a:lnTo>
                    <a:pt x="2186465" y="4995831"/>
                  </a:lnTo>
                  <a:lnTo>
                    <a:pt x="2144214" y="4975522"/>
                  </a:lnTo>
                  <a:lnTo>
                    <a:pt x="2102221" y="4954699"/>
                  </a:lnTo>
                  <a:lnTo>
                    <a:pt x="2060487" y="4933363"/>
                  </a:lnTo>
                  <a:lnTo>
                    <a:pt x="2019012" y="4911516"/>
                  </a:lnTo>
                  <a:lnTo>
                    <a:pt x="1977807" y="4889167"/>
                  </a:lnTo>
                  <a:lnTo>
                    <a:pt x="1936886" y="4866312"/>
                  </a:lnTo>
                  <a:lnTo>
                    <a:pt x="1896248" y="4842955"/>
                  </a:lnTo>
                  <a:lnTo>
                    <a:pt x="1855894" y="4819095"/>
                  </a:lnTo>
                  <a:lnTo>
                    <a:pt x="1815836" y="4794759"/>
                  </a:lnTo>
                  <a:lnTo>
                    <a:pt x="1776086" y="4769939"/>
                  </a:lnTo>
                  <a:lnTo>
                    <a:pt x="1736644" y="4744629"/>
                  </a:lnTo>
                  <a:lnTo>
                    <a:pt x="1697510" y="4718825"/>
                  </a:lnTo>
                  <a:lnTo>
                    <a:pt x="1658694" y="4692543"/>
                  </a:lnTo>
                  <a:lnTo>
                    <a:pt x="1620210" y="4665792"/>
                  </a:lnTo>
                  <a:lnTo>
                    <a:pt x="1582058" y="4638573"/>
                  </a:lnTo>
                  <a:lnTo>
                    <a:pt x="1544236" y="4610888"/>
                  </a:lnTo>
                  <a:lnTo>
                    <a:pt x="1506757" y="4582743"/>
                  </a:lnTo>
                  <a:lnTo>
                    <a:pt x="1469632" y="4554143"/>
                  </a:lnTo>
                  <a:lnTo>
                    <a:pt x="1432860" y="4525085"/>
                  </a:lnTo>
                  <a:lnTo>
                    <a:pt x="1396443" y="4495569"/>
                  </a:lnTo>
                  <a:lnTo>
                    <a:pt x="1360390" y="4465604"/>
                  </a:lnTo>
                  <a:lnTo>
                    <a:pt x="1324713" y="4435206"/>
                  </a:lnTo>
                  <a:lnTo>
                    <a:pt x="1289413" y="4404376"/>
                  </a:lnTo>
                  <a:lnTo>
                    <a:pt x="1254488" y="4373115"/>
                  </a:lnTo>
                  <a:lnTo>
                    <a:pt x="1219949" y="4341418"/>
                  </a:lnTo>
                  <a:lnTo>
                    <a:pt x="1185806" y="4309307"/>
                  </a:lnTo>
                  <a:lnTo>
                    <a:pt x="1152060" y="4276782"/>
                  </a:lnTo>
                  <a:lnTo>
                    <a:pt x="1118711" y="4243842"/>
                  </a:lnTo>
                  <a:lnTo>
                    <a:pt x="1085769" y="4210479"/>
                  </a:lnTo>
                  <a:lnTo>
                    <a:pt x="1053243" y="4176726"/>
                  </a:lnTo>
                  <a:lnTo>
                    <a:pt x="1021134" y="4142585"/>
                  </a:lnTo>
                  <a:lnTo>
                    <a:pt x="989442" y="4108054"/>
                  </a:lnTo>
                  <a:lnTo>
                    <a:pt x="958176" y="4073128"/>
                  </a:lnTo>
                  <a:lnTo>
                    <a:pt x="927346" y="4037829"/>
                  </a:lnTo>
                  <a:lnTo>
                    <a:pt x="896951" y="4002158"/>
                  </a:lnTo>
                  <a:lnTo>
                    <a:pt x="866992" y="3966112"/>
                  </a:lnTo>
                  <a:lnTo>
                    <a:pt x="837477" y="3929685"/>
                  </a:lnTo>
                  <a:lnTo>
                    <a:pt x="808415" y="3892911"/>
                  </a:lnTo>
                  <a:lnTo>
                    <a:pt x="779807" y="3855785"/>
                  </a:lnTo>
                  <a:lnTo>
                    <a:pt x="751652" y="3818303"/>
                  </a:lnTo>
                  <a:lnTo>
                    <a:pt x="723960" y="3780480"/>
                  </a:lnTo>
                  <a:lnTo>
                    <a:pt x="696738" y="3742322"/>
                  </a:lnTo>
                  <a:lnTo>
                    <a:pt x="669987" y="3703836"/>
                  </a:lnTo>
                  <a:lnTo>
                    <a:pt x="643705" y="3665027"/>
                  </a:lnTo>
                  <a:lnTo>
                    <a:pt x="617902" y="3625879"/>
                  </a:lnTo>
                  <a:lnTo>
                    <a:pt x="592584" y="3586431"/>
                  </a:lnTo>
                  <a:lnTo>
                    <a:pt x="567753" y="3546683"/>
                  </a:lnTo>
                  <a:lnTo>
                    <a:pt x="543408" y="3506636"/>
                  </a:lnTo>
                  <a:lnTo>
                    <a:pt x="519556" y="3466281"/>
                  </a:lnTo>
                  <a:lnTo>
                    <a:pt x="496205" y="3425642"/>
                  </a:lnTo>
                  <a:lnTo>
                    <a:pt x="473354" y="3384721"/>
                  </a:lnTo>
                  <a:lnTo>
                    <a:pt x="451003" y="3343520"/>
                  </a:lnTo>
                  <a:lnTo>
                    <a:pt x="429160" y="3302047"/>
                  </a:lnTo>
                  <a:lnTo>
                    <a:pt x="407831" y="3260313"/>
                  </a:lnTo>
                  <a:lnTo>
                    <a:pt x="387015" y="3218320"/>
                  </a:lnTo>
                  <a:lnTo>
                    <a:pt x="366713" y="3176070"/>
                  </a:lnTo>
                  <a:lnTo>
                    <a:pt x="346931" y="3133571"/>
                  </a:lnTo>
                  <a:lnTo>
                    <a:pt x="327676" y="3090838"/>
                  </a:lnTo>
                  <a:lnTo>
                    <a:pt x="308946" y="3047874"/>
                  </a:lnTo>
                  <a:lnTo>
                    <a:pt x="290742" y="3004678"/>
                  </a:lnTo>
                  <a:lnTo>
                    <a:pt x="273070" y="2961256"/>
                  </a:lnTo>
                  <a:lnTo>
                    <a:pt x="255934" y="2917631"/>
                  </a:lnTo>
                  <a:lnTo>
                    <a:pt x="239335" y="2873802"/>
                  </a:lnTo>
                  <a:lnTo>
                    <a:pt x="223272" y="2829770"/>
                  </a:lnTo>
                  <a:lnTo>
                    <a:pt x="207751" y="2785543"/>
                  </a:lnTo>
                  <a:lnTo>
                    <a:pt x="192777" y="2741133"/>
                  </a:lnTo>
                  <a:lnTo>
                    <a:pt x="178348" y="2696540"/>
                  </a:lnTo>
                  <a:lnTo>
                    <a:pt x="164466" y="2651767"/>
                  </a:lnTo>
                  <a:lnTo>
                    <a:pt x="151134" y="2606821"/>
                  </a:lnTo>
                  <a:lnTo>
                    <a:pt x="138356" y="2561722"/>
                  </a:lnTo>
                  <a:lnTo>
                    <a:pt x="126133" y="2516474"/>
                  </a:lnTo>
                  <a:lnTo>
                    <a:pt x="114465" y="2471078"/>
                  </a:lnTo>
                  <a:lnTo>
                    <a:pt x="103354" y="2425529"/>
                  </a:lnTo>
                  <a:lnTo>
                    <a:pt x="92804" y="2379863"/>
                  </a:lnTo>
                  <a:lnTo>
                    <a:pt x="82816" y="2334077"/>
                  </a:lnTo>
                  <a:lnTo>
                    <a:pt x="73389" y="2288169"/>
                  </a:lnTo>
                  <a:lnTo>
                    <a:pt x="64526" y="2242130"/>
                  </a:lnTo>
                  <a:lnTo>
                    <a:pt x="56230" y="2195996"/>
                  </a:lnTo>
                  <a:lnTo>
                    <a:pt x="48500" y="2149769"/>
                  </a:lnTo>
                  <a:lnTo>
                    <a:pt x="41339" y="2103451"/>
                  </a:lnTo>
                  <a:lnTo>
                    <a:pt x="34745" y="2057049"/>
                  </a:lnTo>
                  <a:lnTo>
                    <a:pt x="28723" y="2010574"/>
                  </a:lnTo>
                  <a:lnTo>
                    <a:pt x="23272" y="1964029"/>
                  </a:lnTo>
                  <a:lnTo>
                    <a:pt x="18391" y="1917418"/>
                  </a:lnTo>
                  <a:lnTo>
                    <a:pt x="14083" y="1870726"/>
                  </a:lnTo>
                  <a:lnTo>
                    <a:pt x="10349" y="1824003"/>
                  </a:lnTo>
                  <a:lnTo>
                    <a:pt x="7188" y="1777246"/>
                  </a:lnTo>
                  <a:lnTo>
                    <a:pt x="4600" y="1730452"/>
                  </a:lnTo>
                  <a:lnTo>
                    <a:pt x="2587" y="1683608"/>
                  </a:lnTo>
                  <a:lnTo>
                    <a:pt x="1150" y="1636759"/>
                  </a:lnTo>
                  <a:lnTo>
                    <a:pt x="287" y="1589903"/>
                  </a:lnTo>
                  <a:lnTo>
                    <a:pt x="0" y="1543038"/>
                  </a:lnTo>
                  <a:lnTo>
                    <a:pt x="287" y="1496155"/>
                  </a:lnTo>
                  <a:lnTo>
                    <a:pt x="1150" y="1449289"/>
                  </a:lnTo>
                  <a:lnTo>
                    <a:pt x="2587" y="1402440"/>
                  </a:lnTo>
                  <a:lnTo>
                    <a:pt x="4600" y="1355605"/>
                  </a:lnTo>
                  <a:lnTo>
                    <a:pt x="7188" y="1308805"/>
                  </a:lnTo>
                  <a:lnTo>
                    <a:pt x="10349" y="1262046"/>
                  </a:lnTo>
                  <a:lnTo>
                    <a:pt x="14083" y="1215330"/>
                  </a:lnTo>
                  <a:lnTo>
                    <a:pt x="18391" y="1168658"/>
                  </a:lnTo>
                  <a:lnTo>
                    <a:pt x="23272" y="1122025"/>
                  </a:lnTo>
                  <a:lnTo>
                    <a:pt x="28723" y="1075469"/>
                  </a:lnTo>
                  <a:lnTo>
                    <a:pt x="34745" y="1028989"/>
                  </a:lnTo>
                  <a:lnTo>
                    <a:pt x="41338" y="982587"/>
                  </a:lnTo>
                  <a:lnTo>
                    <a:pt x="48500" y="936248"/>
                  </a:lnTo>
                  <a:lnTo>
                    <a:pt x="56229" y="890012"/>
                  </a:lnTo>
                  <a:lnTo>
                    <a:pt x="64526" y="843883"/>
                  </a:lnTo>
                  <a:lnTo>
                    <a:pt x="73389" y="797859"/>
                  </a:lnTo>
                  <a:lnTo>
                    <a:pt x="82816" y="751943"/>
                  </a:lnTo>
                  <a:lnTo>
                    <a:pt x="92804" y="706151"/>
                  </a:lnTo>
                  <a:lnTo>
                    <a:pt x="103354" y="660486"/>
                  </a:lnTo>
                  <a:lnTo>
                    <a:pt x="114465" y="614951"/>
                  </a:lnTo>
                  <a:lnTo>
                    <a:pt x="126133" y="569552"/>
                  </a:lnTo>
                  <a:lnTo>
                    <a:pt x="138356" y="524310"/>
                  </a:lnTo>
                  <a:lnTo>
                    <a:pt x="151134" y="479223"/>
                  </a:lnTo>
                  <a:lnTo>
                    <a:pt x="164466" y="434290"/>
                  </a:lnTo>
                  <a:lnTo>
                    <a:pt x="178348" y="389506"/>
                  </a:lnTo>
                  <a:lnTo>
                    <a:pt x="192777" y="344907"/>
                  </a:lnTo>
                  <a:lnTo>
                    <a:pt x="207751" y="300495"/>
                  </a:lnTo>
                  <a:lnTo>
                    <a:pt x="223272" y="256268"/>
                  </a:lnTo>
                  <a:lnTo>
                    <a:pt x="239335" y="212229"/>
                  </a:lnTo>
                  <a:lnTo>
                    <a:pt x="255934" y="168396"/>
                  </a:lnTo>
                  <a:lnTo>
                    <a:pt x="273070" y="124772"/>
                  </a:lnTo>
                  <a:lnTo>
                    <a:pt x="290742" y="81360"/>
                  </a:lnTo>
                  <a:lnTo>
                    <a:pt x="308946" y="38164"/>
                  </a:lnTo>
                  <a:lnTo>
                    <a:pt x="325583" y="0"/>
                  </a:lnTo>
                </a:path>
              </a:pathLst>
            </a:custGeom>
            <a:ln w="19049">
              <a:solidFill>
                <a:srgbClr val="510EAB"/>
              </a:solidFill>
            </a:ln>
          </p:spPr>
          <p:txBody>
            <a:bodyPr wrap="square" lIns="0" tIns="0" rIns="0" bIns="0" rtlCol="0"/>
            <a:lstStyle/>
            <a:p>
              <a:endParaRPr/>
            </a:p>
          </p:txBody>
        </p:sp>
        <p:pic>
          <p:nvPicPr>
            <p:cNvPr id="6" name="object 6" descr="Medplace"/>
            <p:cNvPicPr/>
            <p:nvPr/>
          </p:nvPicPr>
          <p:blipFill>
            <a:blip r:embed="rId2" cstate="print"/>
            <a:stretch>
              <a:fillRect/>
            </a:stretch>
          </p:blipFill>
          <p:spPr>
            <a:xfrm>
              <a:off x="857250" y="847724"/>
              <a:ext cx="2228850" cy="552449"/>
            </a:xfrm>
            <a:prstGeom prst="rect">
              <a:avLst/>
            </a:prstGeom>
          </p:spPr>
        </p:pic>
      </p:grpSp>
      <p:sp>
        <p:nvSpPr>
          <p:cNvPr id="7" name="object 7"/>
          <p:cNvSpPr txBox="1"/>
          <p:nvPr/>
        </p:nvSpPr>
        <p:spPr>
          <a:xfrm>
            <a:off x="844549" y="3753191"/>
            <a:ext cx="8686800" cy="2524760"/>
          </a:xfrm>
          <a:prstGeom prst="rect">
            <a:avLst/>
          </a:prstGeom>
        </p:spPr>
        <p:txBody>
          <a:bodyPr vert="horz" wrap="square" lIns="0" tIns="15240" rIns="0" bIns="0" rtlCol="0">
            <a:spAutoFit/>
          </a:bodyPr>
          <a:lstStyle/>
          <a:p>
            <a:pPr marL="12700">
              <a:lnSpc>
                <a:spcPct val="100000"/>
              </a:lnSpc>
              <a:spcBef>
                <a:spcPts val="120"/>
              </a:spcBef>
            </a:pPr>
            <a:r>
              <a:rPr sz="2350" b="1" spc="600">
                <a:solidFill>
                  <a:srgbClr val="70C7EF"/>
                </a:solidFill>
                <a:latin typeface="Trebuchet MS"/>
                <a:cs typeface="Trebuchet MS"/>
              </a:rPr>
              <a:t>QUESTIONS WELCOME</a:t>
            </a:r>
            <a:endParaRPr sz="2350">
              <a:latin typeface="Trebuchet MS"/>
              <a:cs typeface="Trebuchet MS"/>
            </a:endParaRPr>
          </a:p>
          <a:p>
            <a:pPr marL="12700">
              <a:lnSpc>
                <a:spcPct val="100000"/>
              </a:lnSpc>
              <a:spcBef>
                <a:spcPts val="430"/>
              </a:spcBef>
            </a:pPr>
            <a:r>
              <a:rPr sz="9600" b="1">
                <a:solidFill>
                  <a:srgbClr val="FFFFFF"/>
                </a:solidFill>
                <a:latin typeface="Trebuchet MS"/>
                <a:cs typeface="Trebuchet MS"/>
              </a:rPr>
              <a:t>Thank You</a:t>
            </a:r>
            <a:endParaRPr sz="9600">
              <a:latin typeface="Trebuchet MS"/>
              <a:cs typeface="Trebuchet MS"/>
            </a:endParaRPr>
          </a:p>
          <a:p>
            <a:pPr marL="12700">
              <a:lnSpc>
                <a:spcPct val="100000"/>
              </a:lnSpc>
              <a:spcBef>
                <a:spcPts val="1880"/>
              </a:spcBef>
            </a:pPr>
            <a:endParaRPr sz="2500">
              <a:latin typeface="Trebuchet MS"/>
              <a:cs typeface="Trebuchet MS"/>
            </a:endParaRPr>
          </a:p>
        </p:txBody>
      </p:sp>
      <p:sp>
        <p:nvSpPr>
          <p:cNvPr id="8" name="object 8"/>
          <p:cNvSpPr txBox="1"/>
          <p:nvPr/>
        </p:nvSpPr>
        <p:spPr>
          <a:xfrm>
            <a:off x="844549" y="6379332"/>
            <a:ext cx="9144000" cy="333375"/>
          </a:xfrm>
          <a:prstGeom prst="rect">
            <a:avLst/>
          </a:prstGeom>
        </p:spPr>
        <p:txBody>
          <a:bodyPr vert="horz" wrap="square" lIns="0" tIns="15240" rIns="0" bIns="0" rtlCol="0">
            <a:spAutoFit/>
          </a:bodyPr>
          <a:lstStyle/>
          <a:p>
            <a:pPr marL="12700">
              <a:lnSpc>
                <a:spcPct val="100000"/>
              </a:lnSpc>
              <a:spcBef>
                <a:spcPts val="120"/>
              </a:spcBef>
            </a:pPr>
            <a:r>
              <a:rPr sz="2000" b="0">
                <a:solidFill>
                  <a:srgbClr val="98ACC6"/>
                </a:solidFill>
                <a:latin typeface="Trebuchet MS"/>
                <a:cs typeface="Trebuchet MS"/>
              </a:rPr>
              <a:t>If you have any additional questions, kindly reach out to us at:</a:t>
            </a:r>
            <a:endParaRPr sz="2000">
              <a:latin typeface="Trebuchet MS"/>
              <a:cs typeface="Trebuchet MS"/>
            </a:endParaRPr>
          </a:p>
        </p:txBody>
      </p:sp>
      <p:sp>
        <p:nvSpPr>
          <p:cNvPr id="9" name="object 9"/>
          <p:cNvSpPr txBox="1"/>
          <p:nvPr/>
        </p:nvSpPr>
        <p:spPr>
          <a:xfrm>
            <a:off x="844549" y="6782141"/>
            <a:ext cx="5486400" cy="387350"/>
          </a:xfrm>
          <a:prstGeom prst="rect">
            <a:avLst/>
          </a:prstGeom>
        </p:spPr>
        <p:txBody>
          <a:bodyPr vert="horz" wrap="square" lIns="0" tIns="15240" rIns="0" bIns="0" rtlCol="0">
            <a:spAutoFit/>
          </a:bodyPr>
          <a:lstStyle/>
          <a:p>
            <a:pPr marL="12700">
              <a:lnSpc>
                <a:spcPct val="100000"/>
              </a:lnSpc>
              <a:spcBef>
                <a:spcPts val="120"/>
              </a:spcBef>
            </a:pPr>
            <a:r>
              <a:rPr sz="2350" b="1">
                <a:solidFill>
                  <a:srgbClr val="70C7EF"/>
                </a:solidFill>
                <a:latin typeface="Trebuchet MS"/>
                <a:cs typeface="Trebuchet MS"/>
              </a:rPr>
              <a:t>sales-inquiry@medplace.com</a:t>
            </a:r>
            <a:endParaRPr sz="2350">
              <a:latin typeface="Trebuchet MS"/>
              <a:cs typeface="Trebuchet MS"/>
            </a:endParaRPr>
          </a:p>
        </p:txBody>
      </p:sp>
      <p:grpSp>
        <p:nvGrpSpPr>
          <p:cNvPr id="10" name="object 10"/>
          <p:cNvGrpSpPr/>
          <p:nvPr/>
        </p:nvGrpSpPr>
        <p:grpSpPr>
          <a:xfrm>
            <a:off x="10363199" y="3390887"/>
            <a:ext cx="7067550" cy="1134110"/>
            <a:chOff x="10363199" y="3390887"/>
            <a:chExt cx="7067550" cy="1134110"/>
          </a:xfrm>
        </p:grpSpPr>
        <p:pic>
          <p:nvPicPr>
            <p:cNvPr id="11" name="object 11">
              <a:hlinkClick r:id="rId3"/>
            </p:cNvPr>
            <p:cNvPicPr/>
            <p:nvPr/>
          </p:nvPicPr>
          <p:blipFill>
            <a:blip r:embed="rId4" cstate="print"/>
            <a:stretch>
              <a:fillRect/>
            </a:stretch>
          </p:blipFill>
          <p:spPr>
            <a:xfrm>
              <a:off x="10363199" y="3390887"/>
              <a:ext cx="7067549" cy="1133474"/>
            </a:xfrm>
            <a:prstGeom prst="rect">
              <a:avLst/>
            </a:prstGeom>
          </p:spPr>
        </p:pic>
        <p:sp>
          <p:nvSpPr>
            <p:cNvPr id="12" name="object 12">
              <a:hlinkClick r:id="rId3"/>
            </p:cNvPr>
            <p:cNvSpPr/>
            <p:nvPr/>
          </p:nvSpPr>
          <p:spPr>
            <a:xfrm>
              <a:off x="10363199" y="3390900"/>
              <a:ext cx="7067550" cy="1133475"/>
            </a:xfrm>
            <a:custGeom>
              <a:avLst/>
              <a:gdLst/>
              <a:ahLst/>
              <a:cxnLst/>
              <a:rect l="l" t="t" r="r" b="b"/>
              <a:pathLst>
                <a:path w="7067550" h="1133475">
                  <a:moveTo>
                    <a:pt x="6877049" y="1133474"/>
                  </a:moveTo>
                  <a:lnTo>
                    <a:pt x="190499" y="1133474"/>
                  </a:lnTo>
                  <a:lnTo>
                    <a:pt x="171733" y="1132568"/>
                  </a:lnTo>
                  <a:lnTo>
                    <a:pt x="117597" y="1118973"/>
                  </a:lnTo>
                  <a:lnTo>
                    <a:pt x="69705" y="1090307"/>
                  </a:lnTo>
                  <a:lnTo>
                    <a:pt x="32074" y="1048830"/>
                  </a:lnTo>
                  <a:lnTo>
                    <a:pt x="8155" y="998191"/>
                  </a:lnTo>
                  <a:lnTo>
                    <a:pt x="0" y="942974"/>
                  </a:lnTo>
                  <a:lnTo>
                    <a:pt x="0" y="190499"/>
                  </a:lnTo>
                  <a:lnTo>
                    <a:pt x="8156" y="135282"/>
                  </a:lnTo>
                  <a:lnTo>
                    <a:pt x="32074" y="84643"/>
                  </a:lnTo>
                  <a:lnTo>
                    <a:pt x="69705" y="43167"/>
                  </a:lnTo>
                  <a:lnTo>
                    <a:pt x="117597" y="14500"/>
                  </a:lnTo>
                  <a:lnTo>
                    <a:pt x="171733" y="906"/>
                  </a:lnTo>
                  <a:lnTo>
                    <a:pt x="190499" y="0"/>
                  </a:lnTo>
                  <a:lnTo>
                    <a:pt x="6877049" y="0"/>
                  </a:lnTo>
                  <a:lnTo>
                    <a:pt x="6895815" y="906"/>
                  </a:lnTo>
                  <a:lnTo>
                    <a:pt x="6914220" y="3625"/>
                  </a:lnTo>
                  <a:lnTo>
                    <a:pt x="6932265" y="8156"/>
                  </a:lnTo>
                  <a:lnTo>
                    <a:pt x="6936079" y="9524"/>
                  </a:lnTo>
                  <a:lnTo>
                    <a:pt x="190499" y="9524"/>
                  </a:lnTo>
                  <a:lnTo>
                    <a:pt x="181608" y="9742"/>
                  </a:lnTo>
                  <a:lnTo>
                    <a:pt x="137964" y="17315"/>
                  </a:lnTo>
                  <a:lnTo>
                    <a:pt x="97468" y="35265"/>
                  </a:lnTo>
                  <a:lnTo>
                    <a:pt x="62531" y="62531"/>
                  </a:lnTo>
                  <a:lnTo>
                    <a:pt x="35265" y="97468"/>
                  </a:lnTo>
                  <a:lnTo>
                    <a:pt x="17315" y="137965"/>
                  </a:lnTo>
                  <a:lnTo>
                    <a:pt x="10520" y="171733"/>
                  </a:lnTo>
                  <a:lnTo>
                    <a:pt x="10394" y="172761"/>
                  </a:lnTo>
                  <a:lnTo>
                    <a:pt x="9742" y="181609"/>
                  </a:lnTo>
                  <a:lnTo>
                    <a:pt x="9524" y="190499"/>
                  </a:lnTo>
                  <a:lnTo>
                    <a:pt x="9524" y="942974"/>
                  </a:lnTo>
                  <a:lnTo>
                    <a:pt x="14949" y="986958"/>
                  </a:lnTo>
                  <a:lnTo>
                    <a:pt x="30892" y="1028286"/>
                  </a:lnTo>
                  <a:lnTo>
                    <a:pt x="56398" y="1064503"/>
                  </a:lnTo>
                  <a:lnTo>
                    <a:pt x="89955" y="1093450"/>
                  </a:lnTo>
                  <a:lnTo>
                    <a:pt x="129540" y="1113375"/>
                  </a:lnTo>
                  <a:lnTo>
                    <a:pt x="172760" y="1123080"/>
                  </a:lnTo>
                  <a:lnTo>
                    <a:pt x="190499" y="1123949"/>
                  </a:lnTo>
                  <a:lnTo>
                    <a:pt x="6936077" y="1123949"/>
                  </a:lnTo>
                  <a:lnTo>
                    <a:pt x="6932264" y="1125317"/>
                  </a:lnTo>
                  <a:lnTo>
                    <a:pt x="6914220" y="1129849"/>
                  </a:lnTo>
                  <a:lnTo>
                    <a:pt x="6895815" y="1132568"/>
                  </a:lnTo>
                  <a:lnTo>
                    <a:pt x="6877049" y="1133474"/>
                  </a:lnTo>
                  <a:close/>
                </a:path>
                <a:path w="7067550" h="1133475">
                  <a:moveTo>
                    <a:pt x="6936077" y="1123949"/>
                  </a:moveTo>
                  <a:lnTo>
                    <a:pt x="6877049" y="1123949"/>
                  </a:lnTo>
                  <a:lnTo>
                    <a:pt x="6885940" y="1123732"/>
                  </a:lnTo>
                  <a:lnTo>
                    <a:pt x="6894787" y="1123080"/>
                  </a:lnTo>
                  <a:lnTo>
                    <a:pt x="6938007" y="1113375"/>
                  </a:lnTo>
                  <a:lnTo>
                    <a:pt x="6977592" y="1093450"/>
                  </a:lnTo>
                  <a:lnTo>
                    <a:pt x="7011150" y="1064503"/>
                  </a:lnTo>
                  <a:lnTo>
                    <a:pt x="7036656" y="1028286"/>
                  </a:lnTo>
                  <a:lnTo>
                    <a:pt x="7052599" y="986958"/>
                  </a:lnTo>
                  <a:lnTo>
                    <a:pt x="7058024" y="942974"/>
                  </a:lnTo>
                  <a:lnTo>
                    <a:pt x="7058024" y="190499"/>
                  </a:lnTo>
                  <a:lnTo>
                    <a:pt x="7052599" y="146515"/>
                  </a:lnTo>
                  <a:lnTo>
                    <a:pt x="7036656" y="105187"/>
                  </a:lnTo>
                  <a:lnTo>
                    <a:pt x="7011150" y="68971"/>
                  </a:lnTo>
                  <a:lnTo>
                    <a:pt x="6977592" y="40024"/>
                  </a:lnTo>
                  <a:lnTo>
                    <a:pt x="6938007" y="20099"/>
                  </a:lnTo>
                  <a:lnTo>
                    <a:pt x="6894787" y="10394"/>
                  </a:lnTo>
                  <a:lnTo>
                    <a:pt x="6877049" y="9524"/>
                  </a:lnTo>
                  <a:lnTo>
                    <a:pt x="6936079" y="9524"/>
                  </a:lnTo>
                  <a:lnTo>
                    <a:pt x="6982903" y="32075"/>
                  </a:lnTo>
                  <a:lnTo>
                    <a:pt x="7024381" y="69706"/>
                  </a:lnTo>
                  <a:lnTo>
                    <a:pt x="7053048" y="117598"/>
                  </a:lnTo>
                  <a:lnTo>
                    <a:pt x="7066642" y="171733"/>
                  </a:lnTo>
                  <a:lnTo>
                    <a:pt x="7067549" y="942974"/>
                  </a:lnTo>
                  <a:lnTo>
                    <a:pt x="7066692" y="960713"/>
                  </a:lnTo>
                  <a:lnTo>
                    <a:pt x="7059391" y="998191"/>
                  </a:lnTo>
                  <a:lnTo>
                    <a:pt x="7035473" y="1048830"/>
                  </a:lnTo>
                  <a:lnTo>
                    <a:pt x="6997841" y="1090307"/>
                  </a:lnTo>
                  <a:lnTo>
                    <a:pt x="6949947" y="1118973"/>
                  </a:lnTo>
                  <a:lnTo>
                    <a:pt x="6936077" y="1123949"/>
                  </a:lnTo>
                  <a:close/>
                </a:path>
              </a:pathLst>
            </a:custGeom>
            <a:solidFill>
              <a:srgbClr val="70C7EF">
                <a:alpha val="34899"/>
              </a:srgbClr>
            </a:solidFill>
          </p:spPr>
          <p:txBody>
            <a:bodyPr wrap="square" lIns="0" tIns="0" rIns="0" bIns="0" rtlCol="0"/>
            <a:lstStyle/>
            <a:p>
              <a:endParaRPr/>
            </a:p>
          </p:txBody>
        </p:sp>
      </p:grpSp>
      <p:sp>
        <p:nvSpPr>
          <p:cNvPr id="13" name="object 13"/>
          <p:cNvSpPr txBox="1"/>
          <p:nvPr/>
        </p:nvSpPr>
        <p:spPr>
          <a:xfrm>
            <a:off x="10774362" y="3719636"/>
            <a:ext cx="4572000" cy="415925"/>
          </a:xfrm>
          <a:prstGeom prst="rect">
            <a:avLst/>
          </a:prstGeom>
        </p:spPr>
        <p:txBody>
          <a:bodyPr vert="horz" wrap="square" lIns="0" tIns="13970" rIns="0" bIns="0" rtlCol="0">
            <a:spAutoFit/>
          </a:bodyPr>
          <a:lstStyle/>
          <a:p>
            <a:pPr marL="12700">
              <a:lnSpc>
                <a:spcPct val="100000"/>
              </a:lnSpc>
              <a:spcBef>
                <a:spcPts val="110"/>
              </a:spcBef>
            </a:pPr>
            <a:r>
              <a:rPr sz="2550" b="1">
                <a:solidFill>
                  <a:srgbClr val="FFFFFF"/>
                </a:solidFill>
                <a:latin typeface="Trebuchet MS"/>
                <a:cs typeface="Trebuchet MS"/>
              </a:rPr>
              <a:t>Book a demo</a:t>
            </a:r>
            <a:endParaRPr sz="2550">
              <a:latin typeface="Trebuchet MS"/>
              <a:cs typeface="Trebuchet MS"/>
            </a:endParaRPr>
          </a:p>
        </p:txBody>
      </p:sp>
      <p:sp>
        <p:nvSpPr>
          <p:cNvPr id="14" name="object 14"/>
          <p:cNvSpPr txBox="1"/>
          <p:nvPr/>
        </p:nvSpPr>
        <p:spPr>
          <a:xfrm>
            <a:off x="16879589" y="3727005"/>
            <a:ext cx="124460" cy="418465"/>
          </a:xfrm>
          <a:prstGeom prst="rect">
            <a:avLst/>
          </a:prstGeom>
        </p:spPr>
        <p:txBody>
          <a:bodyPr vert="horz" wrap="square" lIns="0" tIns="15875" rIns="0" bIns="0" rtlCol="0">
            <a:spAutoFit/>
          </a:bodyPr>
          <a:lstStyle/>
          <a:p>
            <a:pPr marL="12700">
              <a:lnSpc>
                <a:spcPct val="100000"/>
              </a:lnSpc>
              <a:spcBef>
                <a:spcPts val="125"/>
              </a:spcBef>
            </a:pPr>
            <a:r>
              <a:rPr sz="2550" b="1">
                <a:solidFill>
                  <a:srgbClr val="70C7EF"/>
                </a:solidFill>
                <a:latin typeface="Trebuchet MS"/>
                <a:cs typeface="Trebuchet MS"/>
              </a:rPr>
              <a:t>›</a:t>
            </a:r>
            <a:endParaRPr sz="2550">
              <a:latin typeface="Trebuchet MS"/>
              <a:cs typeface="Trebuchet MS"/>
            </a:endParaRPr>
          </a:p>
        </p:txBody>
      </p:sp>
      <p:grpSp>
        <p:nvGrpSpPr>
          <p:cNvPr id="15" name="object 15"/>
          <p:cNvGrpSpPr/>
          <p:nvPr/>
        </p:nvGrpSpPr>
        <p:grpSpPr>
          <a:xfrm>
            <a:off x="10363199" y="4772012"/>
            <a:ext cx="7067550" cy="1134110"/>
            <a:chOff x="10363199" y="4772012"/>
            <a:chExt cx="7067550" cy="1134110"/>
          </a:xfrm>
        </p:grpSpPr>
        <p:pic>
          <p:nvPicPr>
            <p:cNvPr id="16" name="object 16">
              <a:hlinkClick r:id="rId3"/>
            </p:cNvPr>
            <p:cNvPicPr/>
            <p:nvPr/>
          </p:nvPicPr>
          <p:blipFill>
            <a:blip r:embed="rId5" cstate="print"/>
            <a:stretch>
              <a:fillRect/>
            </a:stretch>
          </p:blipFill>
          <p:spPr>
            <a:xfrm>
              <a:off x="10363199" y="4772012"/>
              <a:ext cx="7067549" cy="1133474"/>
            </a:xfrm>
            <a:prstGeom prst="rect">
              <a:avLst/>
            </a:prstGeom>
          </p:spPr>
        </p:pic>
        <p:sp>
          <p:nvSpPr>
            <p:cNvPr id="17" name="object 17">
              <a:hlinkClick r:id="rId3"/>
            </p:cNvPr>
            <p:cNvSpPr/>
            <p:nvPr/>
          </p:nvSpPr>
          <p:spPr>
            <a:xfrm>
              <a:off x="10363199" y="4772025"/>
              <a:ext cx="7067550" cy="1133475"/>
            </a:xfrm>
            <a:custGeom>
              <a:avLst/>
              <a:gdLst/>
              <a:ahLst/>
              <a:cxnLst/>
              <a:rect l="l" t="t" r="r" b="b"/>
              <a:pathLst>
                <a:path w="7067550" h="1133475">
                  <a:moveTo>
                    <a:pt x="6877049" y="1133474"/>
                  </a:moveTo>
                  <a:lnTo>
                    <a:pt x="190499" y="1133474"/>
                  </a:lnTo>
                  <a:lnTo>
                    <a:pt x="171733" y="1132568"/>
                  </a:lnTo>
                  <a:lnTo>
                    <a:pt x="117597" y="1118973"/>
                  </a:lnTo>
                  <a:lnTo>
                    <a:pt x="69705" y="1090307"/>
                  </a:lnTo>
                  <a:lnTo>
                    <a:pt x="32074" y="1048830"/>
                  </a:lnTo>
                  <a:lnTo>
                    <a:pt x="8155" y="998191"/>
                  </a:lnTo>
                  <a:lnTo>
                    <a:pt x="0" y="942974"/>
                  </a:lnTo>
                  <a:lnTo>
                    <a:pt x="0" y="190499"/>
                  </a:lnTo>
                  <a:lnTo>
                    <a:pt x="856" y="172761"/>
                  </a:lnTo>
                  <a:lnTo>
                    <a:pt x="905" y="171733"/>
                  </a:lnTo>
                  <a:lnTo>
                    <a:pt x="14500" y="117598"/>
                  </a:lnTo>
                  <a:lnTo>
                    <a:pt x="43166" y="69706"/>
                  </a:lnTo>
                  <a:lnTo>
                    <a:pt x="84642" y="32074"/>
                  </a:lnTo>
                  <a:lnTo>
                    <a:pt x="135282" y="8156"/>
                  </a:lnTo>
                  <a:lnTo>
                    <a:pt x="190499" y="0"/>
                  </a:lnTo>
                  <a:lnTo>
                    <a:pt x="6877049" y="0"/>
                  </a:lnTo>
                  <a:lnTo>
                    <a:pt x="6895815" y="906"/>
                  </a:lnTo>
                  <a:lnTo>
                    <a:pt x="6914220" y="3625"/>
                  </a:lnTo>
                  <a:lnTo>
                    <a:pt x="6932265" y="8156"/>
                  </a:lnTo>
                  <a:lnTo>
                    <a:pt x="6936079" y="9524"/>
                  </a:lnTo>
                  <a:lnTo>
                    <a:pt x="190499" y="9524"/>
                  </a:lnTo>
                  <a:lnTo>
                    <a:pt x="181608" y="9742"/>
                  </a:lnTo>
                  <a:lnTo>
                    <a:pt x="137964" y="17315"/>
                  </a:lnTo>
                  <a:lnTo>
                    <a:pt x="97468" y="35265"/>
                  </a:lnTo>
                  <a:lnTo>
                    <a:pt x="62531" y="62531"/>
                  </a:lnTo>
                  <a:lnTo>
                    <a:pt x="35265" y="97468"/>
                  </a:lnTo>
                  <a:lnTo>
                    <a:pt x="17315" y="137965"/>
                  </a:lnTo>
                  <a:lnTo>
                    <a:pt x="9742" y="181609"/>
                  </a:lnTo>
                  <a:lnTo>
                    <a:pt x="9524" y="190499"/>
                  </a:lnTo>
                  <a:lnTo>
                    <a:pt x="9524" y="942974"/>
                  </a:lnTo>
                  <a:lnTo>
                    <a:pt x="14949" y="986958"/>
                  </a:lnTo>
                  <a:lnTo>
                    <a:pt x="30892" y="1028286"/>
                  </a:lnTo>
                  <a:lnTo>
                    <a:pt x="56398" y="1064502"/>
                  </a:lnTo>
                  <a:lnTo>
                    <a:pt x="89955" y="1093449"/>
                  </a:lnTo>
                  <a:lnTo>
                    <a:pt x="129540" y="1113375"/>
                  </a:lnTo>
                  <a:lnTo>
                    <a:pt x="172760" y="1123080"/>
                  </a:lnTo>
                  <a:lnTo>
                    <a:pt x="190499" y="1123949"/>
                  </a:lnTo>
                  <a:lnTo>
                    <a:pt x="6936078" y="1123949"/>
                  </a:lnTo>
                  <a:lnTo>
                    <a:pt x="6932265" y="1125317"/>
                  </a:lnTo>
                  <a:lnTo>
                    <a:pt x="6914220" y="1129849"/>
                  </a:lnTo>
                  <a:lnTo>
                    <a:pt x="6895815" y="1132568"/>
                  </a:lnTo>
                  <a:lnTo>
                    <a:pt x="6877049" y="1133474"/>
                  </a:lnTo>
                  <a:close/>
                </a:path>
                <a:path w="7067550" h="1133475">
                  <a:moveTo>
                    <a:pt x="6936078" y="1123949"/>
                  </a:moveTo>
                  <a:lnTo>
                    <a:pt x="6877049" y="1123949"/>
                  </a:lnTo>
                  <a:lnTo>
                    <a:pt x="6885940" y="1123732"/>
                  </a:lnTo>
                  <a:lnTo>
                    <a:pt x="6894788" y="1123080"/>
                  </a:lnTo>
                  <a:lnTo>
                    <a:pt x="6938007" y="1113375"/>
                  </a:lnTo>
                  <a:lnTo>
                    <a:pt x="6977592" y="1093449"/>
                  </a:lnTo>
                  <a:lnTo>
                    <a:pt x="7011150" y="1064502"/>
                  </a:lnTo>
                  <a:lnTo>
                    <a:pt x="7036656" y="1028286"/>
                  </a:lnTo>
                  <a:lnTo>
                    <a:pt x="7052599" y="986958"/>
                  </a:lnTo>
                  <a:lnTo>
                    <a:pt x="7057028" y="961741"/>
                  </a:lnTo>
                  <a:lnTo>
                    <a:pt x="7057155" y="960713"/>
                  </a:lnTo>
                  <a:lnTo>
                    <a:pt x="7057807" y="951865"/>
                  </a:lnTo>
                  <a:lnTo>
                    <a:pt x="7058024" y="942974"/>
                  </a:lnTo>
                  <a:lnTo>
                    <a:pt x="7058024" y="190499"/>
                  </a:lnTo>
                  <a:lnTo>
                    <a:pt x="7052599" y="146515"/>
                  </a:lnTo>
                  <a:lnTo>
                    <a:pt x="7036656" y="105187"/>
                  </a:lnTo>
                  <a:lnTo>
                    <a:pt x="7011150" y="68971"/>
                  </a:lnTo>
                  <a:lnTo>
                    <a:pt x="6977592" y="40024"/>
                  </a:lnTo>
                  <a:lnTo>
                    <a:pt x="6938007" y="20099"/>
                  </a:lnTo>
                  <a:lnTo>
                    <a:pt x="6894787" y="10394"/>
                  </a:lnTo>
                  <a:lnTo>
                    <a:pt x="6877049" y="9524"/>
                  </a:lnTo>
                  <a:lnTo>
                    <a:pt x="6936079" y="9524"/>
                  </a:lnTo>
                  <a:lnTo>
                    <a:pt x="6982903" y="32074"/>
                  </a:lnTo>
                  <a:lnTo>
                    <a:pt x="7024381" y="69706"/>
                  </a:lnTo>
                  <a:lnTo>
                    <a:pt x="7053048" y="117598"/>
                  </a:lnTo>
                  <a:lnTo>
                    <a:pt x="7066642" y="171733"/>
                  </a:lnTo>
                  <a:lnTo>
                    <a:pt x="7067549" y="942974"/>
                  </a:lnTo>
                  <a:lnTo>
                    <a:pt x="7066692" y="960713"/>
                  </a:lnTo>
                  <a:lnTo>
                    <a:pt x="7059391" y="998191"/>
                  </a:lnTo>
                  <a:lnTo>
                    <a:pt x="7035473" y="1048830"/>
                  </a:lnTo>
                  <a:lnTo>
                    <a:pt x="6997841" y="1090307"/>
                  </a:lnTo>
                  <a:lnTo>
                    <a:pt x="6949948" y="1118973"/>
                  </a:lnTo>
                  <a:lnTo>
                    <a:pt x="6936078" y="1123949"/>
                  </a:lnTo>
                  <a:close/>
                </a:path>
              </a:pathLst>
            </a:custGeom>
            <a:solidFill>
              <a:srgbClr val="70C7EF">
                <a:alpha val="34899"/>
              </a:srgbClr>
            </a:solidFill>
          </p:spPr>
          <p:txBody>
            <a:bodyPr wrap="square" lIns="0" tIns="0" rIns="0" bIns="0" rtlCol="0"/>
            <a:lstStyle/>
            <a:p>
              <a:endParaRPr/>
            </a:p>
          </p:txBody>
        </p:sp>
      </p:grpSp>
      <p:sp>
        <p:nvSpPr>
          <p:cNvPr id="18" name="object 18"/>
          <p:cNvSpPr txBox="1"/>
          <p:nvPr/>
        </p:nvSpPr>
        <p:spPr>
          <a:xfrm>
            <a:off x="10774362" y="5100761"/>
            <a:ext cx="4572000" cy="415925"/>
          </a:xfrm>
          <a:prstGeom prst="rect">
            <a:avLst/>
          </a:prstGeom>
        </p:spPr>
        <p:txBody>
          <a:bodyPr vert="horz" wrap="square" lIns="0" tIns="13970" rIns="0" bIns="0" rtlCol="0">
            <a:spAutoFit/>
          </a:bodyPr>
          <a:lstStyle/>
          <a:p>
            <a:pPr marL="12700">
              <a:lnSpc>
                <a:spcPct val="100000"/>
              </a:lnSpc>
              <a:spcBef>
                <a:spcPts val="110"/>
              </a:spcBef>
            </a:pPr>
            <a:r>
              <a:rPr sz="2550" b="1">
                <a:solidFill>
                  <a:srgbClr val="FFFFFF"/>
                </a:solidFill>
                <a:latin typeface="Trebuchet MS"/>
                <a:cs typeface="Trebuchet MS"/>
              </a:rPr>
              <a:t>See pricing</a:t>
            </a:r>
            <a:endParaRPr sz="2550">
              <a:latin typeface="Trebuchet MS"/>
              <a:cs typeface="Trebuchet MS"/>
            </a:endParaRPr>
          </a:p>
        </p:txBody>
      </p:sp>
      <p:sp>
        <p:nvSpPr>
          <p:cNvPr id="19" name="object 19"/>
          <p:cNvSpPr txBox="1"/>
          <p:nvPr/>
        </p:nvSpPr>
        <p:spPr>
          <a:xfrm>
            <a:off x="16879589" y="5108130"/>
            <a:ext cx="124460" cy="418465"/>
          </a:xfrm>
          <a:prstGeom prst="rect">
            <a:avLst/>
          </a:prstGeom>
        </p:spPr>
        <p:txBody>
          <a:bodyPr vert="horz" wrap="square" lIns="0" tIns="15875" rIns="0" bIns="0" rtlCol="0">
            <a:spAutoFit/>
          </a:bodyPr>
          <a:lstStyle/>
          <a:p>
            <a:pPr marL="12700">
              <a:lnSpc>
                <a:spcPct val="100000"/>
              </a:lnSpc>
              <a:spcBef>
                <a:spcPts val="125"/>
              </a:spcBef>
            </a:pPr>
            <a:r>
              <a:rPr sz="2550" b="1">
                <a:solidFill>
                  <a:srgbClr val="70C7EF"/>
                </a:solidFill>
                <a:latin typeface="Trebuchet MS"/>
                <a:cs typeface="Trebuchet MS"/>
              </a:rPr>
              <a:t>›</a:t>
            </a:r>
            <a:endParaRPr sz="2550">
              <a:latin typeface="Trebuchet MS"/>
              <a:cs typeface="Trebuchet MS"/>
            </a:endParaRPr>
          </a:p>
        </p:txBody>
      </p:sp>
      <p:sp>
        <p:nvSpPr>
          <p:cNvPr id="20" name="object 20">
            <a:hlinkClick r:id="rId6"/>
          </p:cNvPr>
          <p:cNvSpPr/>
          <p:nvPr/>
        </p:nvSpPr>
        <p:spPr>
          <a:xfrm>
            <a:off x="10363199" y="6153138"/>
            <a:ext cx="7067550" cy="1114425"/>
          </a:xfrm>
          <a:custGeom>
            <a:avLst/>
            <a:gdLst/>
            <a:ahLst/>
            <a:cxnLst/>
            <a:rect l="l" t="t" r="r" b="b"/>
            <a:pathLst>
              <a:path w="7067550" h="1114425">
                <a:moveTo>
                  <a:pt x="6877049" y="1114424"/>
                </a:moveTo>
                <a:lnTo>
                  <a:pt x="190499" y="1114424"/>
                </a:lnTo>
                <a:lnTo>
                  <a:pt x="181141" y="1114194"/>
                </a:lnTo>
                <a:lnTo>
                  <a:pt x="135199" y="1106200"/>
                </a:lnTo>
                <a:lnTo>
                  <a:pt x="92573" y="1087300"/>
                </a:lnTo>
                <a:lnTo>
                  <a:pt x="55795" y="1058617"/>
                </a:lnTo>
                <a:lnTo>
                  <a:pt x="27093" y="1021814"/>
                </a:lnTo>
                <a:lnTo>
                  <a:pt x="8199" y="979203"/>
                </a:lnTo>
                <a:lnTo>
                  <a:pt x="228" y="933281"/>
                </a:lnTo>
                <a:lnTo>
                  <a:pt x="0" y="923924"/>
                </a:lnTo>
                <a:lnTo>
                  <a:pt x="0" y="190499"/>
                </a:lnTo>
                <a:lnTo>
                  <a:pt x="5709" y="144164"/>
                </a:lnTo>
                <a:lnTo>
                  <a:pt x="22490" y="100651"/>
                </a:lnTo>
                <a:lnTo>
                  <a:pt x="49339" y="62541"/>
                </a:lnTo>
                <a:lnTo>
                  <a:pt x="84663" y="32051"/>
                </a:lnTo>
                <a:lnTo>
                  <a:pt x="126332" y="11111"/>
                </a:lnTo>
                <a:lnTo>
                  <a:pt x="171827" y="909"/>
                </a:lnTo>
                <a:lnTo>
                  <a:pt x="190499" y="0"/>
                </a:lnTo>
                <a:lnTo>
                  <a:pt x="6877049" y="0"/>
                </a:lnTo>
                <a:lnTo>
                  <a:pt x="6923346" y="5696"/>
                </a:lnTo>
                <a:lnTo>
                  <a:pt x="6966849" y="22465"/>
                </a:lnTo>
                <a:lnTo>
                  <a:pt x="7004972" y="49312"/>
                </a:lnTo>
                <a:lnTo>
                  <a:pt x="7035442" y="84629"/>
                </a:lnTo>
                <a:lnTo>
                  <a:pt x="7056417" y="126289"/>
                </a:lnTo>
                <a:lnTo>
                  <a:pt x="7066633" y="171810"/>
                </a:lnTo>
                <a:lnTo>
                  <a:pt x="7067549" y="190499"/>
                </a:lnTo>
                <a:lnTo>
                  <a:pt x="7067549" y="923924"/>
                </a:lnTo>
                <a:lnTo>
                  <a:pt x="7061837" y="970205"/>
                </a:lnTo>
                <a:lnTo>
                  <a:pt x="7045055" y="1013690"/>
                </a:lnTo>
                <a:lnTo>
                  <a:pt x="7018207" y="1051828"/>
                </a:lnTo>
                <a:lnTo>
                  <a:pt x="6982883" y="1082297"/>
                </a:lnTo>
                <a:lnTo>
                  <a:pt x="6941214" y="1103267"/>
                </a:lnTo>
                <a:lnTo>
                  <a:pt x="6895720" y="1113503"/>
                </a:lnTo>
                <a:lnTo>
                  <a:pt x="6877049" y="1114424"/>
                </a:lnTo>
                <a:close/>
              </a:path>
            </a:pathLst>
          </a:custGeom>
          <a:solidFill>
            <a:srgbClr val="FFAC44"/>
          </a:solidFill>
        </p:spPr>
        <p:txBody>
          <a:bodyPr wrap="square" lIns="0" tIns="0" rIns="0" bIns="0" rtlCol="0"/>
          <a:lstStyle/>
          <a:p>
            <a:endParaRPr/>
          </a:p>
        </p:txBody>
      </p:sp>
      <p:sp>
        <p:nvSpPr>
          <p:cNvPr id="21" name="object 21"/>
          <p:cNvSpPr txBox="1"/>
          <p:nvPr/>
        </p:nvSpPr>
        <p:spPr>
          <a:xfrm>
            <a:off x="10764837" y="6472361"/>
            <a:ext cx="5486400" cy="415925"/>
          </a:xfrm>
          <a:prstGeom prst="rect">
            <a:avLst/>
          </a:prstGeom>
        </p:spPr>
        <p:txBody>
          <a:bodyPr vert="horz" wrap="square" lIns="0" tIns="13970" rIns="0" bIns="0" rtlCol="0">
            <a:spAutoFit/>
          </a:bodyPr>
          <a:lstStyle/>
          <a:p>
            <a:pPr marL="12700">
              <a:lnSpc>
                <a:spcPct val="100000"/>
              </a:lnSpc>
              <a:spcBef>
                <a:spcPts val="110"/>
              </a:spcBef>
            </a:pPr>
            <a:r>
              <a:rPr sz="2550" b="1">
                <a:solidFill>
                  <a:srgbClr val="2D0861"/>
                </a:solidFill>
                <a:latin typeface="Trebuchet MS"/>
                <a:cs typeface="Trebuchet MS"/>
              </a:rPr>
              <a:t>Try the free form tool</a:t>
            </a:r>
            <a:endParaRPr sz="2550">
              <a:latin typeface="Trebuchet MS"/>
              <a:cs typeface="Trebuchet MS"/>
            </a:endParaRPr>
          </a:p>
        </p:txBody>
      </p:sp>
      <p:sp>
        <p:nvSpPr>
          <p:cNvPr id="22" name="object 22"/>
          <p:cNvSpPr txBox="1"/>
          <p:nvPr/>
        </p:nvSpPr>
        <p:spPr>
          <a:xfrm>
            <a:off x="16889114" y="6479730"/>
            <a:ext cx="124460" cy="418465"/>
          </a:xfrm>
          <a:prstGeom prst="rect">
            <a:avLst/>
          </a:prstGeom>
        </p:spPr>
        <p:txBody>
          <a:bodyPr vert="horz" wrap="square" lIns="0" tIns="15875" rIns="0" bIns="0" rtlCol="0">
            <a:spAutoFit/>
          </a:bodyPr>
          <a:lstStyle/>
          <a:p>
            <a:pPr marL="12700">
              <a:lnSpc>
                <a:spcPct val="100000"/>
              </a:lnSpc>
              <a:spcBef>
                <a:spcPts val="125"/>
              </a:spcBef>
            </a:pPr>
            <a:r>
              <a:rPr sz="2550" b="1">
                <a:solidFill>
                  <a:srgbClr val="2D0861"/>
                </a:solidFill>
                <a:latin typeface="Trebuchet MS"/>
                <a:cs typeface="Trebuchet MS"/>
              </a:rPr>
              <a:t>›</a:t>
            </a:r>
            <a:endParaRPr sz="2550">
              <a:latin typeface="Trebuchet MS"/>
              <a:cs typeface="Trebuchet MS"/>
            </a:endParaRPr>
          </a:p>
        </p:txBody>
      </p:sp>
    </p:spTree>
    <p:extLst>
      <p:ext uri="{BB962C8B-B14F-4D97-AF65-F5344CB8AC3E}">
        <p14:creationId xmlns:p14="http://schemas.microsoft.com/office/powerpoint/2010/main" val="367594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BA45E6-35E0-35F0-0F24-DE9DEC7AC768}"/>
              </a:ext>
            </a:extLst>
          </p:cNvPr>
          <p:cNvSpPr>
            <a:spLocks noGrp="1"/>
          </p:cNvSpPr>
          <p:nvPr>
            <p:ph idx="1"/>
          </p:nvPr>
        </p:nvSpPr>
        <p:spPr>
          <a:xfrm>
            <a:off x="1257302" y="3101009"/>
            <a:ext cx="15030449" cy="5580398"/>
          </a:xfrm>
        </p:spPr>
        <p:txBody>
          <a:bodyPr>
            <a:normAutofit/>
          </a:bodyPr>
          <a:lstStyle/>
          <a:p>
            <a:pPr marL="0" indent="0" defTabSz="587583">
              <a:lnSpc>
                <a:spcPct val="110000"/>
              </a:lnSpc>
              <a:spcBef>
                <a:spcPct val="20000"/>
              </a:spcBef>
              <a:buClr>
                <a:srgbClr val="94143F"/>
              </a:buClr>
              <a:buNone/>
              <a:defRPr/>
            </a:pPr>
            <a:r>
              <a:rPr lang="en-US" sz="3000" b="1">
                <a:solidFill>
                  <a:srgbClr val="000000"/>
                </a:solidFill>
                <a:latin typeface="Open Sans Light"/>
                <a:ea typeface="Open Sans Light"/>
                <a:cs typeface="Open Sans Light"/>
              </a:rPr>
              <a:t>Next Steps:</a:t>
            </a:r>
          </a:p>
          <a:p>
            <a:pPr defTabSz="587583">
              <a:lnSpc>
                <a:spcPct val="110000"/>
              </a:lnSpc>
              <a:spcBef>
                <a:spcPct val="20000"/>
              </a:spcBef>
              <a:buClr>
                <a:srgbClr val="94143F"/>
              </a:buClr>
              <a:buFont typeface="Arial"/>
              <a:buChar char="•"/>
              <a:defRPr/>
            </a:pPr>
            <a:r>
              <a:rPr lang="en-US" sz="3000" b="1">
                <a:solidFill>
                  <a:srgbClr val="000000"/>
                </a:solidFill>
                <a:latin typeface="Open Sans Light"/>
                <a:ea typeface="Open Sans Light"/>
                <a:cs typeface="Open Sans Light"/>
              </a:rPr>
              <a:t>Contact your local CNECT representative</a:t>
            </a:r>
          </a:p>
          <a:p>
            <a:pPr defTabSz="587583">
              <a:lnSpc>
                <a:spcPct val="110000"/>
              </a:lnSpc>
              <a:spcBef>
                <a:spcPct val="20000"/>
              </a:spcBef>
              <a:buClr>
                <a:srgbClr val="94143F"/>
              </a:buClr>
              <a:buFont typeface="Arial"/>
              <a:buChar char="•"/>
              <a:defRPr/>
            </a:pPr>
            <a:r>
              <a:rPr lang="en-US" sz="3000" b="1">
                <a:solidFill>
                  <a:srgbClr val="000000"/>
                </a:solidFill>
                <a:latin typeface="Open Sans Light"/>
                <a:ea typeface="Open Sans Light"/>
                <a:cs typeface="Open Sans Light"/>
              </a:rPr>
              <a:t>Identify savings opportunities together</a:t>
            </a:r>
          </a:p>
          <a:p>
            <a:pPr defTabSz="587583">
              <a:lnSpc>
                <a:spcPct val="110000"/>
              </a:lnSpc>
              <a:spcBef>
                <a:spcPct val="20000"/>
              </a:spcBef>
              <a:buClr>
                <a:srgbClr val="94143F"/>
              </a:buClr>
              <a:buFont typeface="Arial"/>
              <a:buChar char="•"/>
              <a:defRPr/>
            </a:pPr>
            <a:r>
              <a:rPr lang="en-US" sz="3000" b="1" i="1">
                <a:solidFill>
                  <a:srgbClr val="000000"/>
                </a:solidFill>
                <a:latin typeface="Open Sans Light"/>
                <a:ea typeface="Open Sans Light"/>
                <a:cs typeface="Open Sans Light"/>
              </a:rPr>
              <a:t>Start saving!</a:t>
            </a:r>
            <a:endParaRPr lang="en-US" sz="3000" i="1">
              <a:solidFill>
                <a:srgbClr val="000000"/>
              </a:solidFill>
              <a:latin typeface="Open Sans Light"/>
              <a:ea typeface="Open Sans Light"/>
              <a:cs typeface="Open Sans Light"/>
            </a:endParaRPr>
          </a:p>
        </p:txBody>
      </p:sp>
      <p:sp>
        <p:nvSpPr>
          <p:cNvPr id="5" name="Title 1">
            <a:extLst>
              <a:ext uri="{FF2B5EF4-FFF2-40B4-BE49-F238E27FC236}">
                <a16:creationId xmlns:a16="http://schemas.microsoft.com/office/drawing/2014/main" id="{2B4568DF-39DF-FB63-8B79-D628097D06F1}"/>
              </a:ext>
            </a:extLst>
          </p:cNvPr>
          <p:cNvSpPr txBox="1">
            <a:spLocks/>
          </p:cNvSpPr>
          <p:nvPr/>
        </p:nvSpPr>
        <p:spPr>
          <a:xfrm>
            <a:off x="1257299" y="1418672"/>
            <a:ext cx="15030452" cy="1344407"/>
          </a:xfrm>
          <a:prstGeom prst="rect">
            <a:avLst/>
          </a:prstGeom>
        </p:spPr>
        <p:txBody>
          <a:bodyPr/>
          <a:lstStyle>
            <a:lvl1pPr algn="l" defTabSz="914400" rtl="0" eaLnBrk="1" latinLnBrk="0" hangingPunct="1">
              <a:lnSpc>
                <a:spcPct val="90000"/>
              </a:lnSpc>
              <a:spcBef>
                <a:spcPct val="0"/>
              </a:spcBef>
              <a:buNone/>
              <a:defRPr sz="4400" b="0" i="0" kern="1200">
                <a:solidFill>
                  <a:schemeClr val="tx1"/>
                </a:solidFill>
                <a:latin typeface="Poppins Medium" pitchFamily="2" charset="77"/>
                <a:ea typeface="+mj-ea"/>
                <a:cs typeface="Poppins Medium" pitchFamily="2" charset="77"/>
              </a:defRPr>
            </a:lvl1pPr>
          </a:lstStyle>
          <a:p>
            <a:pPr defTabSz="1371600" fontAlgn="base">
              <a:spcAft>
                <a:spcPct val="0"/>
              </a:spcAft>
            </a:pPr>
            <a:r>
              <a:rPr lang="en-US" sz="6600">
                <a:solidFill>
                  <a:srgbClr val="000000"/>
                </a:solidFill>
              </a:rPr>
              <a:t>Thank You!</a:t>
            </a:r>
          </a:p>
        </p:txBody>
      </p:sp>
      <p:sp>
        <p:nvSpPr>
          <p:cNvPr id="6" name="TextBox 5">
            <a:extLst>
              <a:ext uri="{FF2B5EF4-FFF2-40B4-BE49-F238E27FC236}">
                <a16:creationId xmlns:a16="http://schemas.microsoft.com/office/drawing/2014/main" id="{DB23E7CF-C34A-ABCC-A539-55FBFB01E729}"/>
              </a:ext>
            </a:extLst>
          </p:cNvPr>
          <p:cNvSpPr txBox="1"/>
          <p:nvPr/>
        </p:nvSpPr>
        <p:spPr>
          <a:xfrm>
            <a:off x="1257299" y="5944316"/>
            <a:ext cx="5620580" cy="2168094"/>
          </a:xfrm>
          <a:prstGeom prst="rect">
            <a:avLst/>
          </a:prstGeom>
          <a:noFill/>
        </p:spPr>
        <p:txBody>
          <a:bodyPr wrap="square" lIns="137160" tIns="68580" rIns="137160" bIns="68580" anchor="t">
            <a:spAutoFit/>
          </a:bodyPr>
          <a:lstStyle/>
          <a:p>
            <a:pPr algn="l" defTabSz="1371600" rtl="0" eaLnBrk="0" fontAlgn="base" hangingPunct="0"/>
            <a:r>
              <a:rPr lang="en-US" sz="4200" b="1" kern="1200" dirty="0">
                <a:solidFill>
                  <a:srgbClr val="003767"/>
                </a:solidFill>
                <a:latin typeface="Open Sans Semibold" panose="020B0606030504020204" pitchFamily="34" charset="0"/>
                <a:ea typeface="Open Sans Semibold" panose="020B0606030504020204" pitchFamily="34" charset="0"/>
                <a:cs typeface="Open Sans Semibold" panose="020B0606030504020204" pitchFamily="34" charset="0"/>
              </a:rPr>
              <a:t>Contact us:</a:t>
            </a:r>
          </a:p>
          <a:p>
            <a:pPr algn="l" defTabSz="1371600" rtl="0" eaLnBrk="0" fontAlgn="base" hangingPunct="0">
              <a:lnSpc>
                <a:spcPct val="110000"/>
              </a:lnSpc>
              <a:spcBef>
                <a:spcPct val="0"/>
              </a:spcBef>
              <a:spcAft>
                <a:spcPct val="0"/>
              </a:spcAft>
            </a:pPr>
            <a:r>
              <a:rPr lang="en-US" sz="4200" kern="1200" dirty="0">
                <a:solidFill>
                  <a:srgbClr val="003767"/>
                </a:solidFill>
                <a:latin typeface="Open Sans" panose="020B0606030504020204" pitchFamily="34" charset="0"/>
                <a:ea typeface="Open Sans" panose="020B0606030504020204" pitchFamily="34" charset="0"/>
                <a:cs typeface="Open Sans" panose="020B0606030504020204" pitchFamily="34" charset="0"/>
              </a:rPr>
              <a:t>(800) 640-1662</a:t>
            </a:r>
          </a:p>
          <a:p>
            <a:pPr algn="l" defTabSz="1371600" rtl="0" eaLnBrk="0" fontAlgn="base" hangingPunct="0">
              <a:lnSpc>
                <a:spcPct val="110000"/>
              </a:lnSpc>
              <a:spcBef>
                <a:spcPct val="0"/>
              </a:spcBef>
              <a:spcAft>
                <a:spcPct val="0"/>
              </a:spcAft>
            </a:pPr>
            <a:r>
              <a:rPr lang="en-US" sz="4200" kern="1200" dirty="0" err="1">
                <a:solidFill>
                  <a:srgbClr val="003767"/>
                </a:solidFill>
                <a:latin typeface="Open Sans" panose="020B0606030504020204" pitchFamily="34" charset="0"/>
                <a:ea typeface="Open Sans" panose="020B0606030504020204" pitchFamily="34" charset="0"/>
                <a:cs typeface="Open Sans" panose="020B0606030504020204" pitchFamily="34" charset="0"/>
              </a:rPr>
              <a:t>cnect@cnectgpo.com</a:t>
            </a:r>
            <a:endParaRPr lang="en-US" sz="4200" kern="1200" dirty="0">
              <a:solidFill>
                <a:srgbClr val="003767"/>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E13B1910-6615-7E69-9700-6316CBA454C0}"/>
              </a:ext>
            </a:extLst>
          </p:cNvPr>
          <p:cNvPicPr>
            <a:picLocks noChangeAspect="1"/>
          </p:cNvPicPr>
          <p:nvPr/>
        </p:nvPicPr>
        <p:blipFill>
          <a:blip r:embed="rId3"/>
          <a:stretch>
            <a:fillRect/>
          </a:stretch>
        </p:blipFill>
        <p:spPr>
          <a:xfrm>
            <a:off x="10378463" y="3251487"/>
            <a:ext cx="4788651" cy="4788651"/>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098480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tterson Dental Slide Master">
  <a:themeElements>
    <a:clrScheme name="Patterson Branding">
      <a:dk1>
        <a:srgbClr val="000000"/>
      </a:dk1>
      <a:lt1>
        <a:srgbClr val="FFFFFF"/>
      </a:lt1>
      <a:dk2>
        <a:srgbClr val="58585B"/>
      </a:dk2>
      <a:lt2>
        <a:srgbClr val="ECECEC"/>
      </a:lt2>
      <a:accent1>
        <a:srgbClr val="003767"/>
      </a:accent1>
      <a:accent2>
        <a:srgbClr val="00A8E1"/>
      </a:accent2>
      <a:accent3>
        <a:srgbClr val="147EC2"/>
      </a:accent3>
      <a:accent4>
        <a:srgbClr val="7BC24D"/>
      </a:accent4>
      <a:accent5>
        <a:srgbClr val="00817D"/>
      </a:accent5>
      <a:accent6>
        <a:srgbClr val="522E91"/>
      </a:accent6>
      <a:hlink>
        <a:srgbClr val="0070C0"/>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1D73AF0D-7CC1-B840-833B-6F82011FAA0D}" vid="{80AEF00E-2641-5347-8482-6CB86B2F953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1BEEC51-315F-4D84-8CC8-D5284438FE1B}">
  <we:reference id="f5f369e5-aa35-49d7-ad7b-638152ddb008" version="1.0.0.1" store="excatalog" storeType="excatalog"/>
  <we:alternateReferences>
    <we:reference id="WA200010001" version="1.0.0.1" store="en-us" storeType="omex"/>
  </we:alternateReferences>
  <we:properties>
    <we:property name="claude.fileId" value="&quot;f86f64ed-469e-4ba4-ba39-fa2dd5ec605a&quot;"/>
  </we:properties>
  <we:bindings/>
  <we:snapshot xmlns:r="http://schemas.openxmlformats.org/officeDocument/2006/relationships"/>
  <we:extLst>
    <a:ext xmlns:a="http://schemas.openxmlformats.org/drawingml/2006/main" uri="{0858819E-0033-43BF-8937-05EC82904868}">
      <we:backgroundApp state="0" runtimeId="Taskpane.Url"/>
    </a:ext>
  </we:extLst>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9dfdf88-4dfb-416b-b9f5-84dee709fed5" xsi:nil="true"/>
    <lcf76f155ced4ddcb4097134ff3c332f xmlns="b3ca533d-6793-45aa-8c52-49c64e68de4b">
      <Terms xmlns="http://schemas.microsoft.com/office/infopath/2007/PartnerControls"/>
    </lcf76f155ced4ddcb4097134ff3c332f>
    <_dlc_DocId xmlns="69dfdf88-4dfb-416b-b9f5-84dee709fed5">CNECTDRIVE-1423027337-821516</_dlc_DocId>
    <_dlc_DocIdUrl xmlns="69dfdf88-4dfb-416b-b9f5-84dee709fed5">
      <Url>https://hcpsocal.sharepoint.com/sites/CNECTDrive/_layouts/15/DocIdRedir.aspx?ID=CNECTDRIVE-1423027337-821516</Url>
      <Description>CNECTDRIVE-1423027337-821516</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3CB09251AE85FE4EB05F7AD0BC5B9B57" ma:contentTypeVersion="22" ma:contentTypeDescription="Create a new document." ma:contentTypeScope="" ma:versionID="5d70b745958f3ed68153ece2d073ccae">
  <xsd:schema xmlns:xsd="http://www.w3.org/2001/XMLSchema" xmlns:xs="http://www.w3.org/2001/XMLSchema" xmlns:p="http://schemas.microsoft.com/office/2006/metadata/properties" xmlns:ns2="69dfdf88-4dfb-416b-b9f5-84dee709fed5" xmlns:ns3="b3ca533d-6793-45aa-8c52-49c64e68de4b" targetNamespace="http://schemas.microsoft.com/office/2006/metadata/properties" ma:root="true" ma:fieldsID="784675c3260abf6379068cb641d54a41" ns2:_="" ns3:_="">
    <xsd:import namespace="69dfdf88-4dfb-416b-b9f5-84dee709fed5"/>
    <xsd:import namespace="b3ca533d-6793-45aa-8c52-49c64e68de4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LengthInSeconds"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2:SharedWithUsers" minOccurs="0"/>
                <xsd:element ref="ns2:SharedWithDetails" minOccurs="0"/>
                <xsd:element ref="ns3:MediaServiceLocation" minOccurs="0"/>
                <xsd:element ref="ns2:TaxCatchAll" minOccurs="0"/>
                <xsd:element ref="ns3:MediaServiceObjectDetectorVersions" minOccurs="0"/>
                <xsd:element ref="ns3:MediaServiceSearchProperties" minOccurs="0"/>
                <xsd:element ref="ns3:MediaServiceBillingMetadata"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dfdf88-4dfb-416b-b9f5-84dee709fed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befc0fc7-8702-4ff7-81f0-da0387ae1a79}" ma:internalName="TaxCatchAll" ma:showField="CatchAllData" ma:web="69dfdf88-4dfb-416b-b9f5-84dee709fed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3ca533d-6793-45aa-8c52-49c64e68de4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lcf76f155ced4ddcb4097134ff3c332f" ma:index="29" nillable="true" ma:taxonomy="true" ma:internalName="lcf76f155ced4ddcb4097134ff3c332f" ma:taxonomyFieldName="MediaServiceImageTags" ma:displayName="Image Tags" ma:readOnly="false" ma:fieldId="{5cf76f15-5ced-4ddc-b409-7134ff3c332f}" ma:taxonomyMulti="true" ma:sspId="a3a3a8ba-62f0-462b-86d7-ebe049dd9324"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23D573-0128-499D-ABF1-67825291F8CF}">
  <ds:schemaRefs>
    <ds:schemaRef ds:uri="http://schemas.microsoft.com/sharepoint/v3/contenttype/forms"/>
  </ds:schemaRefs>
</ds:datastoreItem>
</file>

<file path=customXml/itemProps2.xml><?xml version="1.0" encoding="utf-8"?>
<ds:datastoreItem xmlns:ds="http://schemas.openxmlformats.org/officeDocument/2006/customXml" ds:itemID="{FC4AFB49-D350-441E-BF9E-FB6420410BA5}">
  <ds:schemaRefs>
    <ds:schemaRef ds:uri="http://purl.org/dc/terms/"/>
    <ds:schemaRef ds:uri="http://schemas.microsoft.com/office/2006/documentManagement/types"/>
    <ds:schemaRef ds:uri="69dfdf88-4dfb-416b-b9f5-84dee709fed5"/>
    <ds:schemaRef ds:uri="http://schemas.microsoft.com/office/infopath/2007/PartnerControls"/>
    <ds:schemaRef ds:uri="http://www.w3.org/XML/1998/namespace"/>
    <ds:schemaRef ds:uri="http://purl.org/dc/elements/1.1/"/>
    <ds:schemaRef ds:uri="http://purl.org/dc/dcmitype/"/>
    <ds:schemaRef ds:uri="http://schemas.openxmlformats.org/package/2006/metadata/core-properties"/>
    <ds:schemaRef ds:uri="b3ca533d-6793-45aa-8c52-49c64e68de4b"/>
    <ds:schemaRef ds:uri="http://schemas.microsoft.com/office/2006/metadata/properties"/>
  </ds:schemaRefs>
</ds:datastoreItem>
</file>

<file path=customXml/itemProps3.xml><?xml version="1.0" encoding="utf-8"?>
<ds:datastoreItem xmlns:ds="http://schemas.openxmlformats.org/officeDocument/2006/customXml" ds:itemID="{3FD164AE-CFD2-407F-BA16-AE5574331599}">
  <ds:schemaRefs>
    <ds:schemaRef ds:uri="http://schemas.microsoft.com/sharepoint/events"/>
  </ds:schemaRefs>
</ds:datastoreItem>
</file>

<file path=customXml/itemProps4.xml><?xml version="1.0" encoding="utf-8"?>
<ds:datastoreItem xmlns:ds="http://schemas.openxmlformats.org/officeDocument/2006/customXml" ds:itemID="{9F0BF4AE-AD89-4348-9857-6B5E948243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dfdf88-4dfb-416b-b9f5-84dee709fed5"/>
    <ds:schemaRef ds:uri="b3ca533d-6793-45aa-8c52-49c64e68de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20</TotalTime>
  <Words>734</Words>
  <Application>Microsoft Office PowerPoint</Application>
  <PresentationFormat>Custom</PresentationFormat>
  <Paragraphs>142</Paragraphs>
  <Slides>15</Slides>
  <Notes>2</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Office Theme</vt:lpstr>
      <vt:lpstr>Patterson Dental Slide Master</vt:lpstr>
      <vt:lpstr>PowerPoint Presentation</vt:lpstr>
      <vt:lpstr>Peer Review That Holds Up What HRSA and FTCA expect — and what changes when you stop doing it in-house.</vt:lpstr>
      <vt:lpstr>PART ONE Why It Matters</vt:lpstr>
      <vt:lpstr>Peer review isn’t optional</vt:lpstr>
      <vt:lpstr>PowerPoint Presentation</vt:lpstr>
      <vt:lpstr>A clear roadmap</vt:lpstr>
      <vt:lpstr>PART TWO Peer Review as a Service</vt:lpstr>
      <vt:lpstr>The Medplace Platform</vt:lpstr>
      <vt:lpstr>How it works</vt:lpstr>
      <vt:lpstr>PowerPoint Presentation</vt:lpstr>
      <vt:lpstr>SUMMARY Four Takeaways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Medplace — Hidden Risks in Your Peer Review Process</dc:title>
  <dc:creator>Sharlene</dc:creator>
  <cp:lastModifiedBy>Isabella Tichon</cp:lastModifiedBy>
  <cp:revision>4</cp:revision>
  <dcterms:created xsi:type="dcterms:W3CDTF">2026-07-13T16:52:12Z</dcterms:created>
  <dcterms:modified xsi:type="dcterms:W3CDTF">2026-10-05T16:05:44Z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SolidFramework v10.0.19910.1</vt:lpwstr>
  </property>
  <property fmtid="{D5CDD505-2E9C-101B-9397-08002B2CF9AE}" pid="3" name="Created">
    <vt:filetime>2026-07-13T00:00:00Z</vt:filetime>
  </property>
  <property fmtid="{D5CDD505-2E9C-101B-9397-08002B2CF9AE}" pid="4" name="Creator">
    <vt:lpwstr>Mozilla/5.0 (Windows NT 10.0; Win64; x64) AppleWebKit/537.36 (KHTML, like Gecko) Chrome/150.0.0.0 Safari/537.36</vt:lpwstr>
  </property>
  <property fmtid="{D5CDD505-2E9C-101B-9397-08002B2CF9AE}" pid="5" name="LastSaved">
    <vt:filetime>2026-07-13T00:00:00Z</vt:filetime>
  </property>
  <property fmtid="{D5CDD505-2E9C-101B-9397-08002B2CF9AE}" pid="6" name="Producer">
    <vt:lpwstr>Skia/PDF m150</vt:lpwstr>
  </property>
  <property fmtid="{D5CDD505-2E9C-101B-9397-08002B2CF9AE}" pid="7" name="ContentTypeId">
    <vt:lpwstr>0x0101003CB09251AE85FE4EB05F7AD0BC5B9B57</vt:lpwstr>
  </property>
  <property fmtid="{D5CDD505-2E9C-101B-9397-08002B2CF9AE}" pid="8" name="MediaServiceImageTags">
    <vt:lpwstr/>
  </property>
  <property fmtid="{D5CDD505-2E9C-101B-9397-08002B2CF9AE}" pid="9" name="_dlc_DocIdItemGuid">
    <vt:lpwstr>60dde9cb-8593-4c40-9d16-a91be086110e</vt:lpwstr>
  </property>
</Properties>
</file>